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66" r:id="rId5"/>
    <p:sldId id="273" r:id="rId6"/>
    <p:sldId id="268" r:id="rId7"/>
    <p:sldId id="269" r:id="rId8"/>
    <p:sldId id="270" r:id="rId9"/>
    <p:sldId id="259" r:id="rId10"/>
    <p:sldId id="264" r:id="rId11"/>
    <p:sldId id="265" r:id="rId12"/>
    <p:sldId id="260" r:id="rId13"/>
    <p:sldId id="261" r:id="rId14"/>
    <p:sldId id="263" r:id="rId15"/>
    <p:sldId id="262" r:id="rId16"/>
    <p:sldId id="267" r:id="rId17"/>
    <p:sldId id="275" r:id="rId18"/>
    <p:sldId id="274" r:id="rId19"/>
    <p:sldId id="279" r:id="rId20"/>
    <p:sldId id="276" r:id="rId21"/>
    <p:sldId id="277" r:id="rId22"/>
    <p:sldId id="278" r:id="rId23"/>
    <p:sldId id="272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B05"/>
    <a:srgbClr val="DFE41C"/>
    <a:srgbClr val="D4E21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1DB11-D462-477F-8E33-E6E34D06C57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73A60B-9602-44F2-9D4E-62EE66B93E1E}">
      <dgm:prSet phldrT="[Text]"/>
      <dgm:spPr>
        <a:solidFill>
          <a:srgbClr val="D0CB05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VH</a:t>
          </a:r>
          <a:endParaRPr lang="cs-CZ" b="1" dirty="0"/>
        </a:p>
      </dgm:t>
    </dgm:pt>
    <dgm:pt modelId="{62E6D959-F872-4574-9CC8-04E5EA6763EF}" type="parTrans" cxnId="{4567D511-2ED1-42DF-A3CE-BC6A9031B7D4}">
      <dgm:prSet/>
      <dgm:spPr/>
      <dgm:t>
        <a:bodyPr/>
        <a:lstStyle/>
        <a:p>
          <a:endParaRPr lang="cs-CZ"/>
        </a:p>
      </dgm:t>
    </dgm:pt>
    <dgm:pt modelId="{284DDB46-6BD2-490C-B4B4-7E20B8013918}" type="sibTrans" cxnId="{4567D511-2ED1-42DF-A3CE-BC6A9031B7D4}">
      <dgm:prSet/>
      <dgm:spPr/>
      <dgm:t>
        <a:bodyPr/>
        <a:lstStyle/>
        <a:p>
          <a:endParaRPr lang="cs-CZ" dirty="0"/>
        </a:p>
      </dgm:t>
    </dgm:pt>
    <dgm:pt modelId="{C1B90974-682F-4DA6-AACA-65B5B59FF89A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Peníze</a:t>
          </a:r>
          <a:endParaRPr lang="cs-CZ" b="1" dirty="0">
            <a:solidFill>
              <a:schemeClr val="tx1"/>
            </a:solidFill>
          </a:endParaRPr>
        </a:p>
      </dgm:t>
    </dgm:pt>
    <dgm:pt modelId="{34152B6B-DF25-45E5-A475-0DD8DE5569C4}" type="parTrans" cxnId="{81BAD0A2-6D4E-4EA6-B172-818DEF3E6976}">
      <dgm:prSet/>
      <dgm:spPr/>
      <dgm:t>
        <a:bodyPr/>
        <a:lstStyle/>
        <a:p>
          <a:endParaRPr lang="cs-CZ"/>
        </a:p>
      </dgm:t>
    </dgm:pt>
    <dgm:pt modelId="{4C316F34-8D48-4FAA-972A-EA802479259A}" type="sibTrans" cxnId="{81BAD0A2-6D4E-4EA6-B172-818DEF3E6976}">
      <dgm:prSet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 dirty="0"/>
        </a:p>
      </dgm:t>
    </dgm:pt>
    <dgm:pt modelId="{CED589BA-AE64-435F-B0D9-52EE62393A38}" type="pres">
      <dgm:prSet presAssocID="{0D61DB11-D462-477F-8E33-E6E34D06C57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B68FE6A-B564-4503-8B78-BF77549FD39D}" type="pres">
      <dgm:prSet presAssocID="{2D73A60B-9602-44F2-9D4E-62EE66B93E1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9C5ED2-6166-4257-8F1F-B605C4895DBE}" type="pres">
      <dgm:prSet presAssocID="{284DDB46-6BD2-490C-B4B4-7E20B8013918}" presName="spacerL" presStyleCnt="0"/>
      <dgm:spPr/>
    </dgm:pt>
    <dgm:pt modelId="{6E3BBD96-8A8C-4042-A152-EE1EF23FF260}" type="pres">
      <dgm:prSet presAssocID="{284DDB46-6BD2-490C-B4B4-7E20B8013918}" presName="sibTrans" presStyleLbl="sibTrans2D1" presStyleIdx="0" presStyleCnt="1" custLinFactNeighborX="-59124" custLinFactNeighborY="4677"/>
      <dgm:spPr>
        <a:prstGeom prst="mathEqual">
          <a:avLst/>
        </a:prstGeom>
      </dgm:spPr>
      <dgm:t>
        <a:bodyPr/>
        <a:lstStyle/>
        <a:p>
          <a:endParaRPr lang="cs-CZ"/>
        </a:p>
      </dgm:t>
    </dgm:pt>
    <dgm:pt modelId="{C4E6DE83-B978-45C3-A329-262F55F55ABA}" type="pres">
      <dgm:prSet presAssocID="{284DDB46-6BD2-490C-B4B4-7E20B8013918}" presName="spacerR" presStyleCnt="0"/>
      <dgm:spPr/>
    </dgm:pt>
    <dgm:pt modelId="{798DC572-EFBC-4B21-B682-9A6488451E0C}" type="pres">
      <dgm:prSet presAssocID="{C1B90974-682F-4DA6-AACA-65B5B59FF89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E883CAD-8671-4E9D-9D9A-6EAB565DED34}" type="presOf" srcId="{C1B90974-682F-4DA6-AACA-65B5B59FF89A}" destId="{798DC572-EFBC-4B21-B682-9A6488451E0C}" srcOrd="0" destOrd="0" presId="urn:microsoft.com/office/officeart/2005/8/layout/equation1"/>
    <dgm:cxn modelId="{81BAD0A2-6D4E-4EA6-B172-818DEF3E6976}" srcId="{0D61DB11-D462-477F-8E33-E6E34D06C576}" destId="{C1B90974-682F-4DA6-AACA-65B5B59FF89A}" srcOrd="1" destOrd="0" parTransId="{34152B6B-DF25-45E5-A475-0DD8DE5569C4}" sibTransId="{4C316F34-8D48-4FAA-972A-EA802479259A}"/>
    <dgm:cxn modelId="{1ABAD1B6-ABD2-40AD-9D73-037132885BF8}" type="presOf" srcId="{0D61DB11-D462-477F-8E33-E6E34D06C576}" destId="{CED589BA-AE64-435F-B0D9-52EE62393A38}" srcOrd="0" destOrd="0" presId="urn:microsoft.com/office/officeart/2005/8/layout/equation1"/>
    <dgm:cxn modelId="{BC5B5EE9-A287-4787-B545-F2A206853DCC}" type="presOf" srcId="{284DDB46-6BD2-490C-B4B4-7E20B8013918}" destId="{6E3BBD96-8A8C-4042-A152-EE1EF23FF260}" srcOrd="0" destOrd="0" presId="urn:microsoft.com/office/officeart/2005/8/layout/equation1"/>
    <dgm:cxn modelId="{4567D511-2ED1-42DF-A3CE-BC6A9031B7D4}" srcId="{0D61DB11-D462-477F-8E33-E6E34D06C576}" destId="{2D73A60B-9602-44F2-9D4E-62EE66B93E1E}" srcOrd="0" destOrd="0" parTransId="{62E6D959-F872-4574-9CC8-04E5EA6763EF}" sibTransId="{284DDB46-6BD2-490C-B4B4-7E20B8013918}"/>
    <dgm:cxn modelId="{D738AF6D-6F94-4023-A645-98E0F2913ED4}" type="presOf" srcId="{2D73A60B-9602-44F2-9D4E-62EE66B93E1E}" destId="{0B68FE6A-B564-4503-8B78-BF77549FD39D}" srcOrd="0" destOrd="0" presId="urn:microsoft.com/office/officeart/2005/8/layout/equation1"/>
    <dgm:cxn modelId="{2AFE11CC-9DEC-4FE4-89FD-3A8097E98414}" type="presParOf" srcId="{CED589BA-AE64-435F-B0D9-52EE62393A38}" destId="{0B68FE6A-B564-4503-8B78-BF77549FD39D}" srcOrd="0" destOrd="0" presId="urn:microsoft.com/office/officeart/2005/8/layout/equation1"/>
    <dgm:cxn modelId="{65A37495-B352-45D1-89CC-45651947B8DC}" type="presParOf" srcId="{CED589BA-AE64-435F-B0D9-52EE62393A38}" destId="{429C5ED2-6166-4257-8F1F-B605C4895DBE}" srcOrd="1" destOrd="0" presId="urn:microsoft.com/office/officeart/2005/8/layout/equation1"/>
    <dgm:cxn modelId="{22DC707C-4D3D-49C2-A85A-BE2C734A595B}" type="presParOf" srcId="{CED589BA-AE64-435F-B0D9-52EE62393A38}" destId="{6E3BBD96-8A8C-4042-A152-EE1EF23FF260}" srcOrd="2" destOrd="0" presId="urn:microsoft.com/office/officeart/2005/8/layout/equation1"/>
    <dgm:cxn modelId="{38048B96-5073-4629-8EC9-57C84B44C3B1}" type="presParOf" srcId="{CED589BA-AE64-435F-B0D9-52EE62393A38}" destId="{C4E6DE83-B978-45C3-A329-262F55F55ABA}" srcOrd="3" destOrd="0" presId="urn:microsoft.com/office/officeart/2005/8/layout/equation1"/>
    <dgm:cxn modelId="{86CC05CA-05B5-4E9F-8A78-C7A47A7EBD4B}" type="presParOf" srcId="{CED589BA-AE64-435F-B0D9-52EE62393A38}" destId="{798DC572-EFBC-4B21-B682-9A6488451E0C}" srcOrd="4" destOrd="0" presId="urn:microsoft.com/office/officeart/2005/8/layout/equati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61DB11-D462-477F-8E33-E6E34D06C57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73A60B-9602-44F2-9D4E-62EE66B93E1E}">
      <dgm:prSet phldrT="[Text]"/>
      <dgm:spPr>
        <a:solidFill>
          <a:srgbClr val="D0CB05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VH</a:t>
          </a:r>
          <a:endParaRPr lang="cs-CZ" b="1" dirty="0"/>
        </a:p>
      </dgm:t>
    </dgm:pt>
    <dgm:pt modelId="{62E6D959-F872-4574-9CC8-04E5EA6763EF}" type="parTrans" cxnId="{4567D511-2ED1-42DF-A3CE-BC6A9031B7D4}">
      <dgm:prSet/>
      <dgm:spPr/>
      <dgm:t>
        <a:bodyPr/>
        <a:lstStyle/>
        <a:p>
          <a:endParaRPr lang="cs-CZ"/>
        </a:p>
      </dgm:t>
    </dgm:pt>
    <dgm:pt modelId="{284DDB46-6BD2-490C-B4B4-7E20B8013918}" type="sibTrans" cxnId="{4567D511-2ED1-42DF-A3CE-BC6A9031B7D4}">
      <dgm:prSet/>
      <dgm:spPr/>
      <dgm:t>
        <a:bodyPr/>
        <a:lstStyle/>
        <a:p>
          <a:endParaRPr lang="cs-CZ" dirty="0"/>
        </a:p>
      </dgm:t>
    </dgm:pt>
    <dgm:pt modelId="{7BA1F718-5C21-44C9-B9E9-FBAC675C0212}">
      <dgm:prSet phldrT="[Text]"/>
      <dgm:spPr>
        <a:solidFill>
          <a:srgbClr val="C0000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Minus</a:t>
          </a:r>
          <a:endParaRPr lang="cs-CZ" b="1" dirty="0"/>
        </a:p>
      </dgm:t>
    </dgm:pt>
    <dgm:pt modelId="{3CA5FDA0-0330-4F5F-B799-B3938A769770}" type="parTrans" cxnId="{886B5C33-3ADD-4521-952A-E65DE1DC0FD9}">
      <dgm:prSet/>
      <dgm:spPr/>
      <dgm:t>
        <a:bodyPr/>
        <a:lstStyle/>
        <a:p>
          <a:endParaRPr lang="cs-CZ"/>
        </a:p>
      </dgm:t>
    </dgm:pt>
    <dgm:pt modelId="{A5131061-2E90-4E5B-86AA-842FC1C7C445}" type="sibTrans" cxnId="{886B5C33-3ADD-4521-952A-E65DE1DC0FD9}">
      <dgm:prSet/>
      <dgm:spPr/>
      <dgm:t>
        <a:bodyPr/>
        <a:lstStyle/>
        <a:p>
          <a:endParaRPr lang="cs-CZ" dirty="0"/>
        </a:p>
      </dgm:t>
    </dgm:pt>
    <dgm:pt modelId="{698F3DF0-056B-4C12-B05C-0DEB80C2D111}">
      <dgm:prSet phldrT="[Text]"/>
      <dgm:spPr>
        <a:solidFill>
          <a:srgbClr val="00B05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Plus</a:t>
          </a:r>
          <a:endParaRPr lang="cs-CZ" b="1" dirty="0"/>
        </a:p>
      </dgm:t>
    </dgm:pt>
    <dgm:pt modelId="{3DD492DA-C366-474F-9800-72EFFDAD128D}" type="parTrans" cxnId="{C0EF9552-BFFB-4B8B-9EF5-962D3D15C68D}">
      <dgm:prSet/>
      <dgm:spPr/>
      <dgm:t>
        <a:bodyPr/>
        <a:lstStyle/>
        <a:p>
          <a:endParaRPr lang="cs-CZ"/>
        </a:p>
      </dgm:t>
    </dgm:pt>
    <dgm:pt modelId="{214C1297-3BDE-4CDF-811D-038921A0366E}" type="sibTrans" cxnId="{C0EF9552-BFFB-4B8B-9EF5-962D3D15C68D}">
      <dgm:prSet/>
      <dgm:spPr/>
      <dgm:t>
        <a:bodyPr/>
        <a:lstStyle/>
        <a:p>
          <a:endParaRPr lang="cs-CZ" dirty="0"/>
        </a:p>
      </dgm:t>
    </dgm:pt>
    <dgm:pt modelId="{C1B90974-682F-4DA6-AACA-65B5B59FF89A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Peníze = 0</a:t>
          </a:r>
          <a:endParaRPr lang="cs-CZ" b="1" dirty="0">
            <a:solidFill>
              <a:schemeClr val="tx1"/>
            </a:solidFill>
          </a:endParaRPr>
        </a:p>
      </dgm:t>
    </dgm:pt>
    <dgm:pt modelId="{34152B6B-DF25-45E5-A475-0DD8DE5569C4}" type="parTrans" cxnId="{81BAD0A2-6D4E-4EA6-B172-818DEF3E6976}">
      <dgm:prSet/>
      <dgm:spPr/>
      <dgm:t>
        <a:bodyPr/>
        <a:lstStyle/>
        <a:p>
          <a:endParaRPr lang="cs-CZ"/>
        </a:p>
      </dgm:t>
    </dgm:pt>
    <dgm:pt modelId="{4C316F34-8D48-4FAA-972A-EA802479259A}" type="sibTrans" cxnId="{81BAD0A2-6D4E-4EA6-B172-818DEF3E6976}">
      <dgm:prSet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 dirty="0"/>
        </a:p>
      </dgm:t>
    </dgm:pt>
    <dgm:pt modelId="{CED589BA-AE64-435F-B0D9-52EE62393A38}" type="pres">
      <dgm:prSet presAssocID="{0D61DB11-D462-477F-8E33-E6E34D06C57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B68FE6A-B564-4503-8B78-BF77549FD39D}" type="pres">
      <dgm:prSet presAssocID="{2D73A60B-9602-44F2-9D4E-62EE66B93E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9C5ED2-6166-4257-8F1F-B605C4895DBE}" type="pres">
      <dgm:prSet presAssocID="{284DDB46-6BD2-490C-B4B4-7E20B8013918}" presName="spacerL" presStyleCnt="0"/>
      <dgm:spPr/>
    </dgm:pt>
    <dgm:pt modelId="{6E3BBD96-8A8C-4042-A152-EE1EF23FF260}" type="pres">
      <dgm:prSet presAssocID="{284DDB46-6BD2-490C-B4B4-7E20B8013918}" presName="sibTrans" presStyleLbl="sibTrans2D1" presStyleIdx="0" presStyleCnt="3"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/>
        </a:p>
      </dgm:t>
    </dgm:pt>
    <dgm:pt modelId="{C4E6DE83-B978-45C3-A329-262F55F55ABA}" type="pres">
      <dgm:prSet presAssocID="{284DDB46-6BD2-490C-B4B4-7E20B8013918}" presName="spacerR" presStyleCnt="0"/>
      <dgm:spPr/>
    </dgm:pt>
    <dgm:pt modelId="{AB40DD34-E8A1-40FA-A7AE-62C06E1ACF7A}" type="pres">
      <dgm:prSet presAssocID="{7BA1F718-5C21-44C9-B9E9-FBAC675C02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395DB5-07BC-42DB-A4AF-213FB71016F8}" type="pres">
      <dgm:prSet presAssocID="{A5131061-2E90-4E5B-86AA-842FC1C7C445}" presName="spacerL" presStyleCnt="0"/>
      <dgm:spPr/>
    </dgm:pt>
    <dgm:pt modelId="{1CB86BEF-73AD-435C-84E4-6972772A492D}" type="pres">
      <dgm:prSet presAssocID="{A5131061-2E90-4E5B-86AA-842FC1C7C44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2C9B2D7-8A32-4698-84A3-F85664533774}" type="pres">
      <dgm:prSet presAssocID="{A5131061-2E90-4E5B-86AA-842FC1C7C445}" presName="spacerR" presStyleCnt="0"/>
      <dgm:spPr/>
    </dgm:pt>
    <dgm:pt modelId="{45C6CBB6-34ED-47F2-9AF6-68FD49A0C322}" type="pres">
      <dgm:prSet presAssocID="{698F3DF0-056B-4C12-B05C-0DEB80C2D1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273EC-1795-4597-BF14-2C4BE9E29357}" type="pres">
      <dgm:prSet presAssocID="{214C1297-3BDE-4CDF-811D-038921A0366E}" presName="spacerL" presStyleCnt="0"/>
      <dgm:spPr/>
    </dgm:pt>
    <dgm:pt modelId="{C9CE8D3A-78E4-4B24-BE33-C5BA01D7A428}" type="pres">
      <dgm:prSet presAssocID="{214C1297-3BDE-4CDF-811D-038921A0366E}" presName="sibTrans" presStyleLbl="sibTrans2D1" presStyleIdx="2" presStyleCnt="3"/>
      <dgm:spPr/>
      <dgm:t>
        <a:bodyPr/>
        <a:lstStyle/>
        <a:p>
          <a:endParaRPr lang="cs-CZ"/>
        </a:p>
      </dgm:t>
    </dgm:pt>
    <dgm:pt modelId="{6FA6DB8F-AFA6-40F4-B402-803058767D7A}" type="pres">
      <dgm:prSet presAssocID="{214C1297-3BDE-4CDF-811D-038921A0366E}" presName="spacerR" presStyleCnt="0"/>
      <dgm:spPr/>
    </dgm:pt>
    <dgm:pt modelId="{798DC572-EFBC-4B21-B682-9A6488451E0C}" type="pres">
      <dgm:prSet presAssocID="{C1B90974-682F-4DA6-AACA-65B5B59FF89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1D15F9-9C10-4101-9F46-C04E1064216D}" type="presOf" srcId="{7BA1F718-5C21-44C9-B9E9-FBAC675C0212}" destId="{AB40DD34-E8A1-40FA-A7AE-62C06E1ACF7A}" srcOrd="0" destOrd="0" presId="urn:microsoft.com/office/officeart/2005/8/layout/equation1"/>
    <dgm:cxn modelId="{136A7042-73E8-4C45-A537-69D4CA665F44}" type="presOf" srcId="{C1B90974-682F-4DA6-AACA-65B5B59FF89A}" destId="{798DC572-EFBC-4B21-B682-9A6488451E0C}" srcOrd="0" destOrd="0" presId="urn:microsoft.com/office/officeart/2005/8/layout/equation1"/>
    <dgm:cxn modelId="{81BAD0A2-6D4E-4EA6-B172-818DEF3E6976}" srcId="{0D61DB11-D462-477F-8E33-E6E34D06C576}" destId="{C1B90974-682F-4DA6-AACA-65B5B59FF89A}" srcOrd="3" destOrd="0" parTransId="{34152B6B-DF25-45E5-A475-0DD8DE5569C4}" sibTransId="{4C316F34-8D48-4FAA-972A-EA802479259A}"/>
    <dgm:cxn modelId="{C9BA7566-537C-4E8C-82EE-26F2E31D48B0}" type="presOf" srcId="{284DDB46-6BD2-490C-B4B4-7E20B8013918}" destId="{6E3BBD96-8A8C-4042-A152-EE1EF23FF260}" srcOrd="0" destOrd="0" presId="urn:microsoft.com/office/officeart/2005/8/layout/equation1"/>
    <dgm:cxn modelId="{025E952D-A4EF-4BB3-82DE-9B528141E960}" type="presOf" srcId="{0D61DB11-D462-477F-8E33-E6E34D06C576}" destId="{CED589BA-AE64-435F-B0D9-52EE62393A38}" srcOrd="0" destOrd="0" presId="urn:microsoft.com/office/officeart/2005/8/layout/equation1"/>
    <dgm:cxn modelId="{C94A48D9-FD9C-4872-B405-C36433D59494}" type="presOf" srcId="{698F3DF0-056B-4C12-B05C-0DEB80C2D111}" destId="{45C6CBB6-34ED-47F2-9AF6-68FD49A0C322}" srcOrd="0" destOrd="0" presId="urn:microsoft.com/office/officeart/2005/8/layout/equation1"/>
    <dgm:cxn modelId="{886B5C33-3ADD-4521-952A-E65DE1DC0FD9}" srcId="{0D61DB11-D462-477F-8E33-E6E34D06C576}" destId="{7BA1F718-5C21-44C9-B9E9-FBAC675C0212}" srcOrd="1" destOrd="0" parTransId="{3CA5FDA0-0330-4F5F-B799-B3938A769770}" sibTransId="{A5131061-2E90-4E5B-86AA-842FC1C7C445}"/>
    <dgm:cxn modelId="{4567D511-2ED1-42DF-A3CE-BC6A9031B7D4}" srcId="{0D61DB11-D462-477F-8E33-E6E34D06C576}" destId="{2D73A60B-9602-44F2-9D4E-62EE66B93E1E}" srcOrd="0" destOrd="0" parTransId="{62E6D959-F872-4574-9CC8-04E5EA6763EF}" sibTransId="{284DDB46-6BD2-490C-B4B4-7E20B8013918}"/>
    <dgm:cxn modelId="{33D5622B-F5C5-4EDC-ABC9-7ED9C4DA56ED}" type="presOf" srcId="{214C1297-3BDE-4CDF-811D-038921A0366E}" destId="{C9CE8D3A-78E4-4B24-BE33-C5BA01D7A428}" srcOrd="0" destOrd="0" presId="urn:microsoft.com/office/officeart/2005/8/layout/equation1"/>
    <dgm:cxn modelId="{A7FF9EF1-4353-4A77-A3CC-CE77F3D9B211}" type="presOf" srcId="{2D73A60B-9602-44F2-9D4E-62EE66B93E1E}" destId="{0B68FE6A-B564-4503-8B78-BF77549FD39D}" srcOrd="0" destOrd="0" presId="urn:microsoft.com/office/officeart/2005/8/layout/equation1"/>
    <dgm:cxn modelId="{C0EF9552-BFFB-4B8B-9EF5-962D3D15C68D}" srcId="{0D61DB11-D462-477F-8E33-E6E34D06C576}" destId="{698F3DF0-056B-4C12-B05C-0DEB80C2D111}" srcOrd="2" destOrd="0" parTransId="{3DD492DA-C366-474F-9800-72EFFDAD128D}" sibTransId="{214C1297-3BDE-4CDF-811D-038921A0366E}"/>
    <dgm:cxn modelId="{5FB19009-F44F-4FB2-A8D0-7F6DCD140EBE}" type="presOf" srcId="{A5131061-2E90-4E5B-86AA-842FC1C7C445}" destId="{1CB86BEF-73AD-435C-84E4-6972772A492D}" srcOrd="0" destOrd="0" presId="urn:microsoft.com/office/officeart/2005/8/layout/equation1"/>
    <dgm:cxn modelId="{E8D9388E-4848-4E4B-8CD6-D80789A00BA2}" type="presParOf" srcId="{CED589BA-AE64-435F-B0D9-52EE62393A38}" destId="{0B68FE6A-B564-4503-8B78-BF77549FD39D}" srcOrd="0" destOrd="0" presId="urn:microsoft.com/office/officeart/2005/8/layout/equation1"/>
    <dgm:cxn modelId="{FF175017-F3DE-4208-94FB-554594B9590E}" type="presParOf" srcId="{CED589BA-AE64-435F-B0D9-52EE62393A38}" destId="{429C5ED2-6166-4257-8F1F-B605C4895DBE}" srcOrd="1" destOrd="0" presId="urn:microsoft.com/office/officeart/2005/8/layout/equation1"/>
    <dgm:cxn modelId="{3AF51B82-5A5D-4C1C-8A01-104DE7C10DAE}" type="presParOf" srcId="{CED589BA-AE64-435F-B0D9-52EE62393A38}" destId="{6E3BBD96-8A8C-4042-A152-EE1EF23FF260}" srcOrd="2" destOrd="0" presId="urn:microsoft.com/office/officeart/2005/8/layout/equation1"/>
    <dgm:cxn modelId="{D83B2E61-2977-47B1-A737-89507F54C63D}" type="presParOf" srcId="{CED589BA-AE64-435F-B0D9-52EE62393A38}" destId="{C4E6DE83-B978-45C3-A329-262F55F55ABA}" srcOrd="3" destOrd="0" presId="urn:microsoft.com/office/officeart/2005/8/layout/equation1"/>
    <dgm:cxn modelId="{A3A7BACD-2C01-473C-B5FB-587FF122E7BF}" type="presParOf" srcId="{CED589BA-AE64-435F-B0D9-52EE62393A38}" destId="{AB40DD34-E8A1-40FA-A7AE-62C06E1ACF7A}" srcOrd="4" destOrd="0" presId="urn:microsoft.com/office/officeart/2005/8/layout/equation1"/>
    <dgm:cxn modelId="{B123D1D7-B9F1-47C9-A17E-FA2546DBA648}" type="presParOf" srcId="{CED589BA-AE64-435F-B0D9-52EE62393A38}" destId="{FE395DB5-07BC-42DB-A4AF-213FB71016F8}" srcOrd="5" destOrd="0" presId="urn:microsoft.com/office/officeart/2005/8/layout/equation1"/>
    <dgm:cxn modelId="{83F44641-0865-4A06-A731-948A5B958165}" type="presParOf" srcId="{CED589BA-AE64-435F-B0D9-52EE62393A38}" destId="{1CB86BEF-73AD-435C-84E4-6972772A492D}" srcOrd="6" destOrd="0" presId="urn:microsoft.com/office/officeart/2005/8/layout/equation1"/>
    <dgm:cxn modelId="{2ADDF430-EEBB-4FED-B60B-37B0C193A97D}" type="presParOf" srcId="{CED589BA-AE64-435F-B0D9-52EE62393A38}" destId="{82C9B2D7-8A32-4698-84A3-F85664533774}" srcOrd="7" destOrd="0" presId="urn:microsoft.com/office/officeart/2005/8/layout/equation1"/>
    <dgm:cxn modelId="{5075DFF2-7FD9-4E33-AA0F-BD0875B24002}" type="presParOf" srcId="{CED589BA-AE64-435F-B0D9-52EE62393A38}" destId="{45C6CBB6-34ED-47F2-9AF6-68FD49A0C322}" srcOrd="8" destOrd="0" presId="urn:microsoft.com/office/officeart/2005/8/layout/equation1"/>
    <dgm:cxn modelId="{D5053267-6AFB-4C37-9BE7-29919F7985C7}" type="presParOf" srcId="{CED589BA-AE64-435F-B0D9-52EE62393A38}" destId="{30E273EC-1795-4597-BF14-2C4BE9E29357}" srcOrd="9" destOrd="0" presId="urn:microsoft.com/office/officeart/2005/8/layout/equation1"/>
    <dgm:cxn modelId="{1D4A22BA-37AC-4D4B-A56B-A9D6FA05E893}" type="presParOf" srcId="{CED589BA-AE64-435F-B0D9-52EE62393A38}" destId="{C9CE8D3A-78E4-4B24-BE33-C5BA01D7A428}" srcOrd="10" destOrd="0" presId="urn:microsoft.com/office/officeart/2005/8/layout/equation1"/>
    <dgm:cxn modelId="{9E98F44B-7F3E-4196-A0FA-EB7385143CF2}" type="presParOf" srcId="{CED589BA-AE64-435F-B0D9-52EE62393A38}" destId="{6FA6DB8F-AFA6-40F4-B402-803058767D7A}" srcOrd="11" destOrd="0" presId="urn:microsoft.com/office/officeart/2005/8/layout/equation1"/>
    <dgm:cxn modelId="{E8EFAA70-BC32-4442-9BCD-34E417078E49}" type="presParOf" srcId="{CED589BA-AE64-435F-B0D9-52EE62393A38}" destId="{798DC572-EFBC-4B21-B682-9A6488451E0C}" srcOrd="12" destOrd="0" presId="urn:microsoft.com/office/officeart/2005/8/layout/equati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1DB11-D462-477F-8E33-E6E34D06C57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73A60B-9602-44F2-9D4E-62EE66B93E1E}">
      <dgm:prSet phldrT="[Text]"/>
      <dgm:spPr>
        <a:solidFill>
          <a:srgbClr val="D0CB05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VH = 0</a:t>
          </a:r>
          <a:endParaRPr lang="cs-CZ" b="1" dirty="0"/>
        </a:p>
      </dgm:t>
    </dgm:pt>
    <dgm:pt modelId="{62E6D959-F872-4574-9CC8-04E5EA6763EF}" type="parTrans" cxnId="{4567D511-2ED1-42DF-A3CE-BC6A9031B7D4}">
      <dgm:prSet/>
      <dgm:spPr/>
      <dgm:t>
        <a:bodyPr/>
        <a:lstStyle/>
        <a:p>
          <a:endParaRPr lang="cs-CZ"/>
        </a:p>
      </dgm:t>
    </dgm:pt>
    <dgm:pt modelId="{284DDB46-6BD2-490C-B4B4-7E20B8013918}" type="sibTrans" cxnId="{4567D511-2ED1-42DF-A3CE-BC6A9031B7D4}">
      <dgm:prSet/>
      <dgm:spPr/>
      <dgm:t>
        <a:bodyPr/>
        <a:lstStyle/>
        <a:p>
          <a:endParaRPr lang="cs-CZ" dirty="0"/>
        </a:p>
      </dgm:t>
    </dgm:pt>
    <dgm:pt modelId="{7BA1F718-5C21-44C9-B9E9-FBAC675C0212}">
      <dgm:prSet phldrT="[Text]"/>
      <dgm:spPr>
        <a:solidFill>
          <a:srgbClr val="C0000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Minus</a:t>
          </a:r>
          <a:endParaRPr lang="cs-CZ" b="1" dirty="0"/>
        </a:p>
      </dgm:t>
    </dgm:pt>
    <dgm:pt modelId="{3CA5FDA0-0330-4F5F-B799-B3938A769770}" type="parTrans" cxnId="{886B5C33-3ADD-4521-952A-E65DE1DC0FD9}">
      <dgm:prSet/>
      <dgm:spPr/>
      <dgm:t>
        <a:bodyPr/>
        <a:lstStyle/>
        <a:p>
          <a:endParaRPr lang="cs-CZ"/>
        </a:p>
      </dgm:t>
    </dgm:pt>
    <dgm:pt modelId="{A5131061-2E90-4E5B-86AA-842FC1C7C445}" type="sibTrans" cxnId="{886B5C33-3ADD-4521-952A-E65DE1DC0FD9}">
      <dgm:prSet/>
      <dgm:spPr/>
      <dgm:t>
        <a:bodyPr/>
        <a:lstStyle/>
        <a:p>
          <a:endParaRPr lang="cs-CZ" dirty="0"/>
        </a:p>
      </dgm:t>
    </dgm:pt>
    <dgm:pt modelId="{698F3DF0-056B-4C12-B05C-0DEB80C2D111}">
      <dgm:prSet phldrT="[Text]"/>
      <dgm:spPr>
        <a:solidFill>
          <a:srgbClr val="00B05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Plus</a:t>
          </a:r>
          <a:endParaRPr lang="cs-CZ" b="1" dirty="0"/>
        </a:p>
      </dgm:t>
    </dgm:pt>
    <dgm:pt modelId="{3DD492DA-C366-474F-9800-72EFFDAD128D}" type="parTrans" cxnId="{C0EF9552-BFFB-4B8B-9EF5-962D3D15C68D}">
      <dgm:prSet/>
      <dgm:spPr/>
      <dgm:t>
        <a:bodyPr/>
        <a:lstStyle/>
        <a:p>
          <a:endParaRPr lang="cs-CZ"/>
        </a:p>
      </dgm:t>
    </dgm:pt>
    <dgm:pt modelId="{214C1297-3BDE-4CDF-811D-038921A0366E}" type="sibTrans" cxnId="{C0EF9552-BFFB-4B8B-9EF5-962D3D15C68D}">
      <dgm:prSet/>
      <dgm:spPr/>
      <dgm:t>
        <a:bodyPr/>
        <a:lstStyle/>
        <a:p>
          <a:endParaRPr lang="cs-CZ" dirty="0"/>
        </a:p>
      </dgm:t>
    </dgm:pt>
    <dgm:pt modelId="{C1B90974-682F-4DA6-AACA-65B5B59FF89A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Peníze</a:t>
          </a:r>
          <a:endParaRPr lang="cs-CZ" b="1" dirty="0">
            <a:solidFill>
              <a:schemeClr val="tx1"/>
            </a:solidFill>
          </a:endParaRPr>
        </a:p>
      </dgm:t>
    </dgm:pt>
    <dgm:pt modelId="{34152B6B-DF25-45E5-A475-0DD8DE5569C4}" type="parTrans" cxnId="{81BAD0A2-6D4E-4EA6-B172-818DEF3E6976}">
      <dgm:prSet/>
      <dgm:spPr/>
      <dgm:t>
        <a:bodyPr/>
        <a:lstStyle/>
        <a:p>
          <a:endParaRPr lang="cs-CZ"/>
        </a:p>
      </dgm:t>
    </dgm:pt>
    <dgm:pt modelId="{4C316F34-8D48-4FAA-972A-EA802479259A}" type="sibTrans" cxnId="{81BAD0A2-6D4E-4EA6-B172-818DEF3E6976}">
      <dgm:prSet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 dirty="0"/>
        </a:p>
      </dgm:t>
    </dgm:pt>
    <dgm:pt modelId="{CED589BA-AE64-435F-B0D9-52EE62393A38}" type="pres">
      <dgm:prSet presAssocID="{0D61DB11-D462-477F-8E33-E6E34D06C57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B68FE6A-B564-4503-8B78-BF77549FD39D}" type="pres">
      <dgm:prSet presAssocID="{2D73A60B-9602-44F2-9D4E-62EE66B93E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9C5ED2-6166-4257-8F1F-B605C4895DBE}" type="pres">
      <dgm:prSet presAssocID="{284DDB46-6BD2-490C-B4B4-7E20B8013918}" presName="spacerL" presStyleCnt="0"/>
      <dgm:spPr/>
    </dgm:pt>
    <dgm:pt modelId="{6E3BBD96-8A8C-4042-A152-EE1EF23FF260}" type="pres">
      <dgm:prSet presAssocID="{284DDB46-6BD2-490C-B4B4-7E20B8013918}" presName="sibTrans" presStyleLbl="sibTrans2D1" presStyleIdx="0" presStyleCnt="3"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/>
        </a:p>
      </dgm:t>
    </dgm:pt>
    <dgm:pt modelId="{C4E6DE83-B978-45C3-A329-262F55F55ABA}" type="pres">
      <dgm:prSet presAssocID="{284DDB46-6BD2-490C-B4B4-7E20B8013918}" presName="spacerR" presStyleCnt="0"/>
      <dgm:spPr/>
    </dgm:pt>
    <dgm:pt modelId="{AB40DD34-E8A1-40FA-A7AE-62C06E1ACF7A}" type="pres">
      <dgm:prSet presAssocID="{7BA1F718-5C21-44C9-B9E9-FBAC675C02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395DB5-07BC-42DB-A4AF-213FB71016F8}" type="pres">
      <dgm:prSet presAssocID="{A5131061-2E90-4E5B-86AA-842FC1C7C445}" presName="spacerL" presStyleCnt="0"/>
      <dgm:spPr/>
    </dgm:pt>
    <dgm:pt modelId="{1CB86BEF-73AD-435C-84E4-6972772A492D}" type="pres">
      <dgm:prSet presAssocID="{A5131061-2E90-4E5B-86AA-842FC1C7C44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2C9B2D7-8A32-4698-84A3-F85664533774}" type="pres">
      <dgm:prSet presAssocID="{A5131061-2E90-4E5B-86AA-842FC1C7C445}" presName="spacerR" presStyleCnt="0"/>
      <dgm:spPr/>
    </dgm:pt>
    <dgm:pt modelId="{45C6CBB6-34ED-47F2-9AF6-68FD49A0C322}" type="pres">
      <dgm:prSet presAssocID="{698F3DF0-056B-4C12-B05C-0DEB80C2D1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273EC-1795-4597-BF14-2C4BE9E29357}" type="pres">
      <dgm:prSet presAssocID="{214C1297-3BDE-4CDF-811D-038921A0366E}" presName="spacerL" presStyleCnt="0"/>
      <dgm:spPr/>
    </dgm:pt>
    <dgm:pt modelId="{C9CE8D3A-78E4-4B24-BE33-C5BA01D7A428}" type="pres">
      <dgm:prSet presAssocID="{214C1297-3BDE-4CDF-811D-038921A0366E}" presName="sibTrans" presStyleLbl="sibTrans2D1" presStyleIdx="2" presStyleCnt="3"/>
      <dgm:spPr/>
      <dgm:t>
        <a:bodyPr/>
        <a:lstStyle/>
        <a:p>
          <a:endParaRPr lang="cs-CZ"/>
        </a:p>
      </dgm:t>
    </dgm:pt>
    <dgm:pt modelId="{6FA6DB8F-AFA6-40F4-B402-803058767D7A}" type="pres">
      <dgm:prSet presAssocID="{214C1297-3BDE-4CDF-811D-038921A0366E}" presName="spacerR" presStyleCnt="0"/>
      <dgm:spPr/>
    </dgm:pt>
    <dgm:pt modelId="{798DC572-EFBC-4B21-B682-9A6488451E0C}" type="pres">
      <dgm:prSet presAssocID="{C1B90974-682F-4DA6-AACA-65B5B59FF89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575E87-728F-4D1C-BD6B-FA5AD3DC15DE}" type="presOf" srcId="{284DDB46-6BD2-490C-B4B4-7E20B8013918}" destId="{6E3BBD96-8A8C-4042-A152-EE1EF23FF260}" srcOrd="0" destOrd="0" presId="urn:microsoft.com/office/officeart/2005/8/layout/equation1"/>
    <dgm:cxn modelId="{D044619C-442D-4168-AC80-B79E671817B4}" type="presOf" srcId="{C1B90974-682F-4DA6-AACA-65B5B59FF89A}" destId="{798DC572-EFBC-4B21-B682-9A6488451E0C}" srcOrd="0" destOrd="0" presId="urn:microsoft.com/office/officeart/2005/8/layout/equation1"/>
    <dgm:cxn modelId="{796160F7-2397-474B-9835-0DAEA33FC0D0}" type="presOf" srcId="{2D73A60B-9602-44F2-9D4E-62EE66B93E1E}" destId="{0B68FE6A-B564-4503-8B78-BF77549FD39D}" srcOrd="0" destOrd="0" presId="urn:microsoft.com/office/officeart/2005/8/layout/equation1"/>
    <dgm:cxn modelId="{8E0D159C-D387-41B2-945A-99A28DF7064C}" type="presOf" srcId="{7BA1F718-5C21-44C9-B9E9-FBAC675C0212}" destId="{AB40DD34-E8A1-40FA-A7AE-62C06E1ACF7A}" srcOrd="0" destOrd="0" presId="urn:microsoft.com/office/officeart/2005/8/layout/equation1"/>
    <dgm:cxn modelId="{81BAD0A2-6D4E-4EA6-B172-818DEF3E6976}" srcId="{0D61DB11-D462-477F-8E33-E6E34D06C576}" destId="{C1B90974-682F-4DA6-AACA-65B5B59FF89A}" srcOrd="3" destOrd="0" parTransId="{34152B6B-DF25-45E5-A475-0DD8DE5569C4}" sibTransId="{4C316F34-8D48-4FAA-972A-EA802479259A}"/>
    <dgm:cxn modelId="{7D5C6B40-3131-4D9B-8B8C-867002F897B4}" type="presOf" srcId="{A5131061-2E90-4E5B-86AA-842FC1C7C445}" destId="{1CB86BEF-73AD-435C-84E4-6972772A492D}" srcOrd="0" destOrd="0" presId="urn:microsoft.com/office/officeart/2005/8/layout/equation1"/>
    <dgm:cxn modelId="{0761A17C-E5A7-40EE-A969-23FA71F6564B}" type="presOf" srcId="{214C1297-3BDE-4CDF-811D-038921A0366E}" destId="{C9CE8D3A-78E4-4B24-BE33-C5BA01D7A428}" srcOrd="0" destOrd="0" presId="urn:microsoft.com/office/officeart/2005/8/layout/equation1"/>
    <dgm:cxn modelId="{886B5C33-3ADD-4521-952A-E65DE1DC0FD9}" srcId="{0D61DB11-D462-477F-8E33-E6E34D06C576}" destId="{7BA1F718-5C21-44C9-B9E9-FBAC675C0212}" srcOrd="1" destOrd="0" parTransId="{3CA5FDA0-0330-4F5F-B799-B3938A769770}" sibTransId="{A5131061-2E90-4E5B-86AA-842FC1C7C445}"/>
    <dgm:cxn modelId="{4567D511-2ED1-42DF-A3CE-BC6A9031B7D4}" srcId="{0D61DB11-D462-477F-8E33-E6E34D06C576}" destId="{2D73A60B-9602-44F2-9D4E-62EE66B93E1E}" srcOrd="0" destOrd="0" parTransId="{62E6D959-F872-4574-9CC8-04E5EA6763EF}" sibTransId="{284DDB46-6BD2-490C-B4B4-7E20B8013918}"/>
    <dgm:cxn modelId="{3B0C0B95-75E5-4B93-B758-5939AF0C7B4B}" type="presOf" srcId="{698F3DF0-056B-4C12-B05C-0DEB80C2D111}" destId="{45C6CBB6-34ED-47F2-9AF6-68FD49A0C322}" srcOrd="0" destOrd="0" presId="urn:microsoft.com/office/officeart/2005/8/layout/equation1"/>
    <dgm:cxn modelId="{C0EF9552-BFFB-4B8B-9EF5-962D3D15C68D}" srcId="{0D61DB11-D462-477F-8E33-E6E34D06C576}" destId="{698F3DF0-056B-4C12-B05C-0DEB80C2D111}" srcOrd="2" destOrd="0" parTransId="{3DD492DA-C366-474F-9800-72EFFDAD128D}" sibTransId="{214C1297-3BDE-4CDF-811D-038921A0366E}"/>
    <dgm:cxn modelId="{448B183C-DF86-443E-8CD3-86DEE734C5E8}" type="presOf" srcId="{0D61DB11-D462-477F-8E33-E6E34D06C576}" destId="{CED589BA-AE64-435F-B0D9-52EE62393A38}" srcOrd="0" destOrd="0" presId="urn:microsoft.com/office/officeart/2005/8/layout/equation1"/>
    <dgm:cxn modelId="{E676C5D6-F31F-40BC-9793-CEC9D60B8B7C}" type="presParOf" srcId="{CED589BA-AE64-435F-B0D9-52EE62393A38}" destId="{0B68FE6A-B564-4503-8B78-BF77549FD39D}" srcOrd="0" destOrd="0" presId="urn:microsoft.com/office/officeart/2005/8/layout/equation1"/>
    <dgm:cxn modelId="{B738248B-8344-4BDC-B74F-DF1CEA9D3700}" type="presParOf" srcId="{CED589BA-AE64-435F-B0D9-52EE62393A38}" destId="{429C5ED2-6166-4257-8F1F-B605C4895DBE}" srcOrd="1" destOrd="0" presId="urn:microsoft.com/office/officeart/2005/8/layout/equation1"/>
    <dgm:cxn modelId="{461A4711-1C4B-4B14-92AA-C5DC8DF7A551}" type="presParOf" srcId="{CED589BA-AE64-435F-B0D9-52EE62393A38}" destId="{6E3BBD96-8A8C-4042-A152-EE1EF23FF260}" srcOrd="2" destOrd="0" presId="urn:microsoft.com/office/officeart/2005/8/layout/equation1"/>
    <dgm:cxn modelId="{ED50F1D7-DAC5-4700-AFDD-DCF3D09BCA75}" type="presParOf" srcId="{CED589BA-AE64-435F-B0D9-52EE62393A38}" destId="{C4E6DE83-B978-45C3-A329-262F55F55ABA}" srcOrd="3" destOrd="0" presId="urn:microsoft.com/office/officeart/2005/8/layout/equation1"/>
    <dgm:cxn modelId="{44AC9222-011F-4CEA-BC5E-4F21B664AAA5}" type="presParOf" srcId="{CED589BA-AE64-435F-B0D9-52EE62393A38}" destId="{AB40DD34-E8A1-40FA-A7AE-62C06E1ACF7A}" srcOrd="4" destOrd="0" presId="urn:microsoft.com/office/officeart/2005/8/layout/equation1"/>
    <dgm:cxn modelId="{D9707038-5F67-471E-8141-0A3902854CB1}" type="presParOf" srcId="{CED589BA-AE64-435F-B0D9-52EE62393A38}" destId="{FE395DB5-07BC-42DB-A4AF-213FB71016F8}" srcOrd="5" destOrd="0" presId="urn:microsoft.com/office/officeart/2005/8/layout/equation1"/>
    <dgm:cxn modelId="{E539BDDA-8DF8-46D8-9895-4D6D9FCBB448}" type="presParOf" srcId="{CED589BA-AE64-435F-B0D9-52EE62393A38}" destId="{1CB86BEF-73AD-435C-84E4-6972772A492D}" srcOrd="6" destOrd="0" presId="urn:microsoft.com/office/officeart/2005/8/layout/equation1"/>
    <dgm:cxn modelId="{4E745ED2-A4D4-4FF5-986A-7935D074FFF2}" type="presParOf" srcId="{CED589BA-AE64-435F-B0D9-52EE62393A38}" destId="{82C9B2D7-8A32-4698-84A3-F85664533774}" srcOrd="7" destOrd="0" presId="urn:microsoft.com/office/officeart/2005/8/layout/equation1"/>
    <dgm:cxn modelId="{4FF1FED6-82F1-4273-9FEF-F583B42BDEF6}" type="presParOf" srcId="{CED589BA-AE64-435F-B0D9-52EE62393A38}" destId="{45C6CBB6-34ED-47F2-9AF6-68FD49A0C322}" srcOrd="8" destOrd="0" presId="urn:microsoft.com/office/officeart/2005/8/layout/equation1"/>
    <dgm:cxn modelId="{CF74F3FD-8BA9-4549-9EAA-2C77D0AD5BEE}" type="presParOf" srcId="{CED589BA-AE64-435F-B0D9-52EE62393A38}" destId="{30E273EC-1795-4597-BF14-2C4BE9E29357}" srcOrd="9" destOrd="0" presId="urn:microsoft.com/office/officeart/2005/8/layout/equation1"/>
    <dgm:cxn modelId="{07AFBE57-FC85-4114-8055-21215DE14C95}" type="presParOf" srcId="{CED589BA-AE64-435F-B0D9-52EE62393A38}" destId="{C9CE8D3A-78E4-4B24-BE33-C5BA01D7A428}" srcOrd="10" destOrd="0" presId="urn:microsoft.com/office/officeart/2005/8/layout/equation1"/>
    <dgm:cxn modelId="{441EF281-563C-4084-B6AB-BBADFC81E723}" type="presParOf" srcId="{CED589BA-AE64-435F-B0D9-52EE62393A38}" destId="{6FA6DB8F-AFA6-40F4-B402-803058767D7A}" srcOrd="11" destOrd="0" presId="urn:microsoft.com/office/officeart/2005/8/layout/equation1"/>
    <dgm:cxn modelId="{A311D0E7-098C-409F-8687-12F86E8E8DC7}" type="presParOf" srcId="{CED589BA-AE64-435F-B0D9-52EE62393A38}" destId="{798DC572-EFBC-4B21-B682-9A6488451E0C}" srcOrd="12" destOrd="0" presId="urn:microsoft.com/office/officeart/2005/8/layout/equatio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61DB11-D462-477F-8E33-E6E34D06C57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73A60B-9602-44F2-9D4E-62EE66B93E1E}">
      <dgm:prSet phldrT="[Text]"/>
      <dgm:spPr>
        <a:solidFill>
          <a:srgbClr val="D0CB05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VH = 0</a:t>
          </a:r>
          <a:endParaRPr lang="cs-CZ" b="1" dirty="0"/>
        </a:p>
      </dgm:t>
    </dgm:pt>
    <dgm:pt modelId="{62E6D959-F872-4574-9CC8-04E5EA6763EF}" type="parTrans" cxnId="{4567D511-2ED1-42DF-A3CE-BC6A9031B7D4}">
      <dgm:prSet/>
      <dgm:spPr/>
      <dgm:t>
        <a:bodyPr/>
        <a:lstStyle/>
        <a:p>
          <a:endParaRPr lang="cs-CZ"/>
        </a:p>
      </dgm:t>
    </dgm:pt>
    <dgm:pt modelId="{284DDB46-6BD2-490C-B4B4-7E20B8013918}" type="sibTrans" cxnId="{4567D511-2ED1-42DF-A3CE-BC6A9031B7D4}">
      <dgm:prSet/>
      <dgm:spPr/>
      <dgm:t>
        <a:bodyPr/>
        <a:lstStyle/>
        <a:p>
          <a:endParaRPr lang="cs-CZ" dirty="0"/>
        </a:p>
      </dgm:t>
    </dgm:pt>
    <dgm:pt modelId="{7BA1F718-5C21-44C9-B9E9-FBAC675C0212}">
      <dgm:prSet phldrT="[Text]"/>
      <dgm:spPr>
        <a:solidFill>
          <a:srgbClr val="C0000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Minus</a:t>
          </a:r>
          <a:endParaRPr lang="cs-CZ" b="1" dirty="0"/>
        </a:p>
      </dgm:t>
    </dgm:pt>
    <dgm:pt modelId="{3CA5FDA0-0330-4F5F-B799-B3938A769770}" type="parTrans" cxnId="{886B5C33-3ADD-4521-952A-E65DE1DC0FD9}">
      <dgm:prSet/>
      <dgm:spPr/>
      <dgm:t>
        <a:bodyPr/>
        <a:lstStyle/>
        <a:p>
          <a:endParaRPr lang="cs-CZ"/>
        </a:p>
      </dgm:t>
    </dgm:pt>
    <dgm:pt modelId="{A5131061-2E90-4E5B-86AA-842FC1C7C445}" type="sibTrans" cxnId="{886B5C33-3ADD-4521-952A-E65DE1DC0FD9}">
      <dgm:prSet/>
      <dgm:spPr/>
      <dgm:t>
        <a:bodyPr/>
        <a:lstStyle/>
        <a:p>
          <a:endParaRPr lang="cs-CZ" dirty="0"/>
        </a:p>
      </dgm:t>
    </dgm:pt>
    <dgm:pt modelId="{698F3DF0-056B-4C12-B05C-0DEB80C2D111}">
      <dgm:prSet phldrT="[Text]"/>
      <dgm:spPr>
        <a:solidFill>
          <a:srgbClr val="00B050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/>
            <a:t>Plus</a:t>
          </a:r>
          <a:endParaRPr lang="cs-CZ" b="1" dirty="0"/>
        </a:p>
      </dgm:t>
    </dgm:pt>
    <dgm:pt modelId="{3DD492DA-C366-474F-9800-72EFFDAD128D}" type="parTrans" cxnId="{C0EF9552-BFFB-4B8B-9EF5-962D3D15C68D}">
      <dgm:prSet/>
      <dgm:spPr/>
      <dgm:t>
        <a:bodyPr/>
        <a:lstStyle/>
        <a:p>
          <a:endParaRPr lang="cs-CZ"/>
        </a:p>
      </dgm:t>
    </dgm:pt>
    <dgm:pt modelId="{214C1297-3BDE-4CDF-811D-038921A0366E}" type="sibTrans" cxnId="{C0EF9552-BFFB-4B8B-9EF5-962D3D15C68D}">
      <dgm:prSet/>
      <dgm:spPr/>
      <dgm:t>
        <a:bodyPr/>
        <a:lstStyle/>
        <a:p>
          <a:endParaRPr lang="cs-CZ" dirty="0"/>
        </a:p>
      </dgm:t>
    </dgm:pt>
    <dgm:pt modelId="{C1B90974-682F-4DA6-AACA-65B5B59FF89A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Peníze = 0</a:t>
          </a:r>
          <a:endParaRPr lang="cs-CZ" b="1" dirty="0">
            <a:solidFill>
              <a:schemeClr val="tx1"/>
            </a:solidFill>
          </a:endParaRPr>
        </a:p>
      </dgm:t>
    </dgm:pt>
    <dgm:pt modelId="{34152B6B-DF25-45E5-A475-0DD8DE5569C4}" type="parTrans" cxnId="{81BAD0A2-6D4E-4EA6-B172-818DEF3E6976}">
      <dgm:prSet/>
      <dgm:spPr/>
      <dgm:t>
        <a:bodyPr/>
        <a:lstStyle/>
        <a:p>
          <a:endParaRPr lang="cs-CZ"/>
        </a:p>
      </dgm:t>
    </dgm:pt>
    <dgm:pt modelId="{4C316F34-8D48-4FAA-972A-EA802479259A}" type="sibTrans" cxnId="{81BAD0A2-6D4E-4EA6-B172-818DEF3E6976}">
      <dgm:prSet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 dirty="0"/>
        </a:p>
      </dgm:t>
    </dgm:pt>
    <dgm:pt modelId="{CED589BA-AE64-435F-B0D9-52EE62393A38}" type="pres">
      <dgm:prSet presAssocID="{0D61DB11-D462-477F-8E33-E6E34D06C57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B68FE6A-B564-4503-8B78-BF77549FD39D}" type="pres">
      <dgm:prSet presAssocID="{2D73A60B-9602-44F2-9D4E-62EE66B93E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9C5ED2-6166-4257-8F1F-B605C4895DBE}" type="pres">
      <dgm:prSet presAssocID="{284DDB46-6BD2-490C-B4B4-7E20B8013918}" presName="spacerL" presStyleCnt="0"/>
      <dgm:spPr/>
    </dgm:pt>
    <dgm:pt modelId="{6E3BBD96-8A8C-4042-A152-EE1EF23FF260}" type="pres">
      <dgm:prSet presAssocID="{284DDB46-6BD2-490C-B4B4-7E20B8013918}" presName="sibTrans" presStyleLbl="sibTrans2D1" presStyleIdx="0" presStyleCnt="3" custLinFactNeighborX="-59124" custLinFactNeighborY="4677"/>
      <dgm:spPr>
        <a:prstGeom prst="mathMinus">
          <a:avLst/>
        </a:prstGeom>
      </dgm:spPr>
      <dgm:t>
        <a:bodyPr/>
        <a:lstStyle/>
        <a:p>
          <a:endParaRPr lang="cs-CZ"/>
        </a:p>
      </dgm:t>
    </dgm:pt>
    <dgm:pt modelId="{C4E6DE83-B978-45C3-A329-262F55F55ABA}" type="pres">
      <dgm:prSet presAssocID="{284DDB46-6BD2-490C-B4B4-7E20B8013918}" presName="spacerR" presStyleCnt="0"/>
      <dgm:spPr/>
    </dgm:pt>
    <dgm:pt modelId="{AB40DD34-E8A1-40FA-A7AE-62C06E1ACF7A}" type="pres">
      <dgm:prSet presAssocID="{7BA1F718-5C21-44C9-B9E9-FBAC675C02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395DB5-07BC-42DB-A4AF-213FB71016F8}" type="pres">
      <dgm:prSet presAssocID="{A5131061-2E90-4E5B-86AA-842FC1C7C445}" presName="spacerL" presStyleCnt="0"/>
      <dgm:spPr/>
    </dgm:pt>
    <dgm:pt modelId="{1CB86BEF-73AD-435C-84E4-6972772A492D}" type="pres">
      <dgm:prSet presAssocID="{A5131061-2E90-4E5B-86AA-842FC1C7C44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2C9B2D7-8A32-4698-84A3-F85664533774}" type="pres">
      <dgm:prSet presAssocID="{A5131061-2E90-4E5B-86AA-842FC1C7C445}" presName="spacerR" presStyleCnt="0"/>
      <dgm:spPr/>
    </dgm:pt>
    <dgm:pt modelId="{45C6CBB6-34ED-47F2-9AF6-68FD49A0C322}" type="pres">
      <dgm:prSet presAssocID="{698F3DF0-056B-4C12-B05C-0DEB80C2D1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273EC-1795-4597-BF14-2C4BE9E29357}" type="pres">
      <dgm:prSet presAssocID="{214C1297-3BDE-4CDF-811D-038921A0366E}" presName="spacerL" presStyleCnt="0"/>
      <dgm:spPr/>
    </dgm:pt>
    <dgm:pt modelId="{C9CE8D3A-78E4-4B24-BE33-C5BA01D7A428}" type="pres">
      <dgm:prSet presAssocID="{214C1297-3BDE-4CDF-811D-038921A0366E}" presName="sibTrans" presStyleLbl="sibTrans2D1" presStyleIdx="2" presStyleCnt="3"/>
      <dgm:spPr/>
      <dgm:t>
        <a:bodyPr/>
        <a:lstStyle/>
        <a:p>
          <a:endParaRPr lang="cs-CZ"/>
        </a:p>
      </dgm:t>
    </dgm:pt>
    <dgm:pt modelId="{6FA6DB8F-AFA6-40F4-B402-803058767D7A}" type="pres">
      <dgm:prSet presAssocID="{214C1297-3BDE-4CDF-811D-038921A0366E}" presName="spacerR" presStyleCnt="0"/>
      <dgm:spPr/>
    </dgm:pt>
    <dgm:pt modelId="{798DC572-EFBC-4B21-B682-9A6488451E0C}" type="pres">
      <dgm:prSet presAssocID="{C1B90974-682F-4DA6-AACA-65B5B59FF89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BAD0A2-6D4E-4EA6-B172-818DEF3E6976}" srcId="{0D61DB11-D462-477F-8E33-E6E34D06C576}" destId="{C1B90974-682F-4DA6-AACA-65B5B59FF89A}" srcOrd="3" destOrd="0" parTransId="{34152B6B-DF25-45E5-A475-0DD8DE5569C4}" sibTransId="{4C316F34-8D48-4FAA-972A-EA802479259A}"/>
    <dgm:cxn modelId="{B4C97CA7-C6EF-4633-8C35-BAD586D02A6D}" type="presOf" srcId="{7BA1F718-5C21-44C9-B9E9-FBAC675C0212}" destId="{AB40DD34-E8A1-40FA-A7AE-62C06E1ACF7A}" srcOrd="0" destOrd="0" presId="urn:microsoft.com/office/officeart/2005/8/layout/equation1"/>
    <dgm:cxn modelId="{0C271439-D3C5-4761-B17A-62CACE1A29EA}" type="presOf" srcId="{A5131061-2E90-4E5B-86AA-842FC1C7C445}" destId="{1CB86BEF-73AD-435C-84E4-6972772A492D}" srcOrd="0" destOrd="0" presId="urn:microsoft.com/office/officeart/2005/8/layout/equation1"/>
    <dgm:cxn modelId="{6510117F-E1F2-4317-A2EB-2ACE73D8B0D9}" type="presOf" srcId="{0D61DB11-D462-477F-8E33-E6E34D06C576}" destId="{CED589BA-AE64-435F-B0D9-52EE62393A38}" srcOrd="0" destOrd="0" presId="urn:microsoft.com/office/officeart/2005/8/layout/equation1"/>
    <dgm:cxn modelId="{BE787F18-6DD7-44D0-8384-6CF96A0C6EEE}" type="presOf" srcId="{284DDB46-6BD2-490C-B4B4-7E20B8013918}" destId="{6E3BBD96-8A8C-4042-A152-EE1EF23FF260}" srcOrd="0" destOrd="0" presId="urn:microsoft.com/office/officeart/2005/8/layout/equation1"/>
    <dgm:cxn modelId="{BBBFAFAE-0E19-440A-9CCA-CB6FF79789D2}" type="presOf" srcId="{214C1297-3BDE-4CDF-811D-038921A0366E}" destId="{C9CE8D3A-78E4-4B24-BE33-C5BA01D7A428}" srcOrd="0" destOrd="0" presId="urn:microsoft.com/office/officeart/2005/8/layout/equation1"/>
    <dgm:cxn modelId="{886B5C33-3ADD-4521-952A-E65DE1DC0FD9}" srcId="{0D61DB11-D462-477F-8E33-E6E34D06C576}" destId="{7BA1F718-5C21-44C9-B9E9-FBAC675C0212}" srcOrd="1" destOrd="0" parTransId="{3CA5FDA0-0330-4F5F-B799-B3938A769770}" sibTransId="{A5131061-2E90-4E5B-86AA-842FC1C7C445}"/>
    <dgm:cxn modelId="{04D29761-3EB1-41B7-A662-AE068401C9A5}" type="presOf" srcId="{C1B90974-682F-4DA6-AACA-65B5B59FF89A}" destId="{798DC572-EFBC-4B21-B682-9A6488451E0C}" srcOrd="0" destOrd="0" presId="urn:microsoft.com/office/officeart/2005/8/layout/equation1"/>
    <dgm:cxn modelId="{4567D511-2ED1-42DF-A3CE-BC6A9031B7D4}" srcId="{0D61DB11-D462-477F-8E33-E6E34D06C576}" destId="{2D73A60B-9602-44F2-9D4E-62EE66B93E1E}" srcOrd="0" destOrd="0" parTransId="{62E6D959-F872-4574-9CC8-04E5EA6763EF}" sibTransId="{284DDB46-6BD2-490C-B4B4-7E20B8013918}"/>
    <dgm:cxn modelId="{BC4125FB-4320-4019-8D58-C90A450D3667}" type="presOf" srcId="{698F3DF0-056B-4C12-B05C-0DEB80C2D111}" destId="{45C6CBB6-34ED-47F2-9AF6-68FD49A0C322}" srcOrd="0" destOrd="0" presId="urn:microsoft.com/office/officeart/2005/8/layout/equation1"/>
    <dgm:cxn modelId="{BF2D5DB7-B071-45BE-BA98-ED1BECE05052}" type="presOf" srcId="{2D73A60B-9602-44F2-9D4E-62EE66B93E1E}" destId="{0B68FE6A-B564-4503-8B78-BF77549FD39D}" srcOrd="0" destOrd="0" presId="urn:microsoft.com/office/officeart/2005/8/layout/equation1"/>
    <dgm:cxn modelId="{C0EF9552-BFFB-4B8B-9EF5-962D3D15C68D}" srcId="{0D61DB11-D462-477F-8E33-E6E34D06C576}" destId="{698F3DF0-056B-4C12-B05C-0DEB80C2D111}" srcOrd="2" destOrd="0" parTransId="{3DD492DA-C366-474F-9800-72EFFDAD128D}" sibTransId="{214C1297-3BDE-4CDF-811D-038921A0366E}"/>
    <dgm:cxn modelId="{D6D28097-A7DE-46D7-BCD0-54FEA97E6F95}" type="presParOf" srcId="{CED589BA-AE64-435F-B0D9-52EE62393A38}" destId="{0B68FE6A-B564-4503-8B78-BF77549FD39D}" srcOrd="0" destOrd="0" presId="urn:microsoft.com/office/officeart/2005/8/layout/equation1"/>
    <dgm:cxn modelId="{3405C0CA-D100-461B-8BA2-8137E5514D05}" type="presParOf" srcId="{CED589BA-AE64-435F-B0D9-52EE62393A38}" destId="{429C5ED2-6166-4257-8F1F-B605C4895DBE}" srcOrd="1" destOrd="0" presId="urn:microsoft.com/office/officeart/2005/8/layout/equation1"/>
    <dgm:cxn modelId="{A6600C9B-7612-4206-BEED-1C13B231BE08}" type="presParOf" srcId="{CED589BA-AE64-435F-B0D9-52EE62393A38}" destId="{6E3BBD96-8A8C-4042-A152-EE1EF23FF260}" srcOrd="2" destOrd="0" presId="urn:microsoft.com/office/officeart/2005/8/layout/equation1"/>
    <dgm:cxn modelId="{06FA475C-7487-4A6D-B9AF-97E50A745907}" type="presParOf" srcId="{CED589BA-AE64-435F-B0D9-52EE62393A38}" destId="{C4E6DE83-B978-45C3-A329-262F55F55ABA}" srcOrd="3" destOrd="0" presId="urn:microsoft.com/office/officeart/2005/8/layout/equation1"/>
    <dgm:cxn modelId="{E78F9B80-3351-478E-A140-C874C243C0CA}" type="presParOf" srcId="{CED589BA-AE64-435F-B0D9-52EE62393A38}" destId="{AB40DD34-E8A1-40FA-A7AE-62C06E1ACF7A}" srcOrd="4" destOrd="0" presId="urn:microsoft.com/office/officeart/2005/8/layout/equation1"/>
    <dgm:cxn modelId="{FFD586F6-88DB-4AB6-B896-A9B10B52476E}" type="presParOf" srcId="{CED589BA-AE64-435F-B0D9-52EE62393A38}" destId="{FE395DB5-07BC-42DB-A4AF-213FB71016F8}" srcOrd="5" destOrd="0" presId="urn:microsoft.com/office/officeart/2005/8/layout/equation1"/>
    <dgm:cxn modelId="{15D222F6-55A6-4F58-9F9C-0BB10F910408}" type="presParOf" srcId="{CED589BA-AE64-435F-B0D9-52EE62393A38}" destId="{1CB86BEF-73AD-435C-84E4-6972772A492D}" srcOrd="6" destOrd="0" presId="urn:microsoft.com/office/officeart/2005/8/layout/equation1"/>
    <dgm:cxn modelId="{1CBE51ED-C22E-41ED-9D37-1D6E7FFA775B}" type="presParOf" srcId="{CED589BA-AE64-435F-B0D9-52EE62393A38}" destId="{82C9B2D7-8A32-4698-84A3-F85664533774}" srcOrd="7" destOrd="0" presId="urn:microsoft.com/office/officeart/2005/8/layout/equation1"/>
    <dgm:cxn modelId="{DB852D23-1CC5-443C-ABC3-1E2E395AEE4E}" type="presParOf" srcId="{CED589BA-AE64-435F-B0D9-52EE62393A38}" destId="{45C6CBB6-34ED-47F2-9AF6-68FD49A0C322}" srcOrd="8" destOrd="0" presId="urn:microsoft.com/office/officeart/2005/8/layout/equation1"/>
    <dgm:cxn modelId="{9313AF55-246B-4B17-A29D-AC5C58FD5118}" type="presParOf" srcId="{CED589BA-AE64-435F-B0D9-52EE62393A38}" destId="{30E273EC-1795-4597-BF14-2C4BE9E29357}" srcOrd="9" destOrd="0" presId="urn:microsoft.com/office/officeart/2005/8/layout/equation1"/>
    <dgm:cxn modelId="{2C7B354D-CAF0-43FC-99D2-80D0A8DB3044}" type="presParOf" srcId="{CED589BA-AE64-435F-B0D9-52EE62393A38}" destId="{C9CE8D3A-78E4-4B24-BE33-C5BA01D7A428}" srcOrd="10" destOrd="0" presId="urn:microsoft.com/office/officeart/2005/8/layout/equation1"/>
    <dgm:cxn modelId="{00B16283-236C-404D-912D-DA84833742B4}" type="presParOf" srcId="{CED589BA-AE64-435F-B0D9-52EE62393A38}" destId="{6FA6DB8F-AFA6-40F4-B402-803058767D7A}" srcOrd="11" destOrd="0" presId="urn:microsoft.com/office/officeart/2005/8/layout/equation1"/>
    <dgm:cxn modelId="{6810EA1A-2F24-4CF1-9534-218CCB00A6EB}" type="presParOf" srcId="{CED589BA-AE64-435F-B0D9-52EE62393A38}" destId="{798DC572-EFBC-4B21-B682-9A6488451E0C}" srcOrd="12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2F9EA5-DF42-4000-A49A-C6CD3D28376F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89700EE-93D9-46FE-AFDC-136CE9CCE1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1729E-B454-4BA2-B629-CA73B181147E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F45B-BC10-47AD-AC9A-4D114D2A16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DDAE-083F-4E15-8D63-0A42B2776873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BD5F-5D2D-4277-943B-2EFB8D4C4D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6358-A2EC-4F9C-BEEB-B8E794389D9A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84EF-7F2C-4977-B511-1B9B74F77E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B15B53-096A-432D-B330-7A9C0CF120EC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B3E153-83F1-453D-B2B7-4E45FA3D8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13F9AE-7CB8-45F5-9D98-E7D2C912F936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8C29D0-722B-427A-91CC-EBA6947D8D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BDA492-8446-4F87-8CF8-9C4637D4DBC1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D7220-0CC8-45BC-95B9-DF5DDB0CED6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78A6BE-93A4-411F-B34A-2B71526919D0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8A79BD-65F1-48D5-9C75-FF589F6200C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DF546-EA05-4209-957A-964B3CB7604D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3FDD2-E448-4A95-BC63-635C5BD1E2F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B6BC9A-78FB-4771-8D53-DC197F11FF82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ABF399-607A-40A9-9344-6FEC3654CB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E1BBCA-B3B3-4169-96D7-F59367645039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4A2E2FA-A2D6-4F45-93EA-64A6D4F5496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2DD0429-A9E8-4BB6-80B3-8C44A32339C7}" type="datetimeFigureOut">
              <a:rPr lang="cs-CZ"/>
              <a:pPr>
                <a:defRPr/>
              </a:pPr>
              <a:t>16.6.2017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B7A0EF5-54C1-4751-9B2B-F0DAE77CA0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41" r:id="rId6"/>
    <p:sldLayoutId id="2147483734" r:id="rId7"/>
    <p:sldLayoutId id="2147483742" r:id="rId8"/>
    <p:sldLayoutId id="2147483743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QuickStyle" Target="../diagrams/quickStyle4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12" Type="http://schemas.openxmlformats.org/officeDocument/2006/relationships/diagramLayout" Target="../diagrams/layout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Data" Target="../diagrams/data4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Relationship Id="rId14" Type="http://schemas.openxmlformats.org/officeDocument/2006/relationships/diagramColors" Target="../diagrams/colors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pentalni-ucetnictvi.cz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7358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Ver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11538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000" dirty="0" smtClean="0"/>
              <a:t>Pentální účetnictví</a:t>
            </a:r>
            <a:r>
              <a:rPr lang="cs-CZ" sz="1500" dirty="0" smtClean="0">
                <a:latin typeface="Times New Roman"/>
                <a:cs typeface="Times New Roman"/>
              </a:rPr>
              <a:t>®</a:t>
            </a:r>
            <a:endParaRPr lang="cs-CZ" sz="1500" dirty="0"/>
          </a:p>
        </p:txBody>
      </p:sp>
      <p:sp>
        <p:nvSpPr>
          <p:cNvPr id="9220" name="Podnadpis 2"/>
          <p:cNvSpPr>
            <a:spLocks noGrp="1"/>
          </p:cNvSpPr>
          <p:nvPr>
            <p:ph type="subTitle" idx="1"/>
          </p:nvPr>
        </p:nvSpPr>
        <p:spPr>
          <a:xfrm>
            <a:off x="785813" y="1714500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cs-CZ" sz="2000" dirty="0" smtClean="0"/>
              <a:t>Autor: Jiří Dušek</a:t>
            </a:r>
          </a:p>
          <a:p>
            <a:pPr marR="0" algn="ctr" eaLnBrk="1" hangingPunct="1"/>
            <a:r>
              <a:rPr lang="cs-CZ" sz="1000" dirty="0" smtClean="0"/>
              <a:t>Verze ze </a:t>
            </a:r>
            <a:r>
              <a:rPr lang="cs-CZ" sz="1000" smtClean="0"/>
              <a:t>dne </a:t>
            </a:r>
            <a:r>
              <a:rPr lang="cs-CZ" sz="1000" smtClean="0"/>
              <a:t>16.6.2017</a:t>
            </a:r>
            <a:endParaRPr lang="cs-CZ" sz="1000" dirty="0" smtClean="0"/>
          </a:p>
        </p:txBody>
      </p:sp>
      <p:grpSp>
        <p:nvGrpSpPr>
          <p:cNvPr id="3" name="Skupina 7"/>
          <p:cNvGrpSpPr>
            <a:grpSpLocks/>
          </p:cNvGrpSpPr>
          <p:nvPr/>
        </p:nvGrpSpPr>
        <p:grpSpPr bwMode="auto">
          <a:xfrm>
            <a:off x="2235200" y="1711325"/>
            <a:ext cx="5029200" cy="4575175"/>
            <a:chOff x="2235775" y="1710556"/>
            <a:chExt cx="5028291" cy="4575964"/>
          </a:xfrm>
        </p:grpSpPr>
        <p:pic>
          <p:nvPicPr>
            <p:cNvPr id="5" name="Obrázek 4" descr="PENTALOG_pp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35775" y="1710556"/>
              <a:ext cx="4722146" cy="457596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01600" cap="sq">
              <a:solidFill>
                <a:srgbClr val="FDFDFD"/>
              </a:solidFill>
              <a:miter lim="800000"/>
            </a:ln>
            <a:effectLst>
              <a:outerShdw blurRad="57150" dist="37500" dir="7560000" sy="98000" kx="110000" ky="200000" algn="tl" rotWithShape="0">
                <a:srgbClr val="000000">
                  <a:alpha val="20000"/>
                </a:srgbClr>
              </a:outerShdw>
            </a:effectLst>
            <a:scene3d>
              <a:camera prst="perspectiveRelaxed">
                <a:rot lat="18960000" lon="0" rev="0"/>
              </a:camera>
              <a:lightRig rig="twoPt" dir="t">
                <a:rot lat="0" lon="0" rev="7200000"/>
              </a:lightRig>
            </a:scene3d>
            <a:sp3d prstMaterial="matte">
              <a:bevelT w="22860" h="12700"/>
              <a:contourClr>
                <a:srgbClr val="FFFFFF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pic>
        <p:sp>
          <p:nvSpPr>
            <p:cNvPr id="9223" name="TextovéPole 9"/>
            <p:cNvSpPr txBox="1">
              <a:spLocks noChangeArrowheads="1"/>
            </p:cNvSpPr>
            <p:nvPr/>
          </p:nvSpPr>
          <p:spPr bwMode="auto">
            <a:xfrm>
              <a:off x="6835438" y="5440553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®</a:t>
              </a:r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Pentální osnova (rozvrh)</a:t>
            </a:r>
          </a:p>
          <a:p>
            <a:pPr eaLnBrk="1" hangingPunct="1"/>
            <a:r>
              <a:rPr lang="cs-CZ" smtClean="0"/>
              <a:t>Pentální položky</a:t>
            </a:r>
          </a:p>
          <a:p>
            <a:pPr eaLnBrk="1" hangingPunct="1"/>
            <a:r>
              <a:rPr lang="cs-CZ" smtClean="0"/>
              <a:t>Pentální souvztažnosti</a:t>
            </a:r>
          </a:p>
          <a:p>
            <a:pPr eaLnBrk="1" hangingPunct="1"/>
            <a:r>
              <a:rPr lang="cs-CZ" smtClean="0"/>
              <a:t>Pentální rovnice</a:t>
            </a:r>
          </a:p>
          <a:p>
            <a:pPr eaLnBrk="1" hangingPunct="1"/>
            <a:r>
              <a:rPr lang="cs-CZ" smtClean="0"/>
              <a:t>Pentální přehledy		</a:t>
            </a: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Nové pojmy</a:t>
            </a:r>
            <a:endParaRPr lang="cs-CZ" dirty="0"/>
          </a:p>
        </p:txBody>
      </p:sp>
      <p:pic>
        <p:nvPicPr>
          <p:cNvPr id="18436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osnova (rozvrh)</a:t>
            </a:r>
            <a:endParaRPr lang="cs-CZ" dirty="0"/>
          </a:p>
        </p:txBody>
      </p:sp>
      <p:pic>
        <p:nvPicPr>
          <p:cNvPr id="19460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85875" y="1643063"/>
          <a:ext cx="30003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653"/>
                <a:gridCol w="193874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Účetní osnova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účtu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…..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321000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závazky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…..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572000" y="1643063"/>
          <a:ext cx="35004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594"/>
                <a:gridCol w="226186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Pentální osnova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položky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 zásob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42938" y="4572000"/>
          <a:ext cx="7500937" cy="57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623"/>
                <a:gridCol w="937623"/>
                <a:gridCol w="865499"/>
                <a:gridCol w="721249"/>
                <a:gridCol w="1009749"/>
                <a:gridCol w="865499"/>
                <a:gridCol w="1009751"/>
              </a:tblGrid>
              <a:tr h="57150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Účetní transakce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MD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DAL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VH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B0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Minus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Plus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Peníze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0" name="Přímá spojovací šipka 9"/>
          <p:cNvCxnSpPr/>
          <p:nvPr/>
        </p:nvCxnSpPr>
        <p:spPr>
          <a:xfrm rot="10800000">
            <a:off x="1643063" y="3500438"/>
            <a:ext cx="1785937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10800000">
            <a:off x="2071688" y="3500438"/>
            <a:ext cx="2214562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5400000" flipH="1" flipV="1">
            <a:off x="4429126" y="4000500"/>
            <a:ext cx="1071562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6200000" flipV="1">
            <a:off x="4929188" y="3786188"/>
            <a:ext cx="1071562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10800000">
            <a:off x="5429250" y="3500438"/>
            <a:ext cx="1285875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0800000">
            <a:off x="5715008" y="3500438"/>
            <a:ext cx="1857388" cy="1071570"/>
          </a:xfrm>
          <a:prstGeom prst="straightConnector1">
            <a:avLst/>
          </a:prstGeom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25" name="TextovéPole 26"/>
          <p:cNvSpPr txBox="1">
            <a:spLocks noChangeArrowheads="1"/>
          </p:cNvSpPr>
          <p:nvPr/>
        </p:nvSpPr>
        <p:spPr bwMode="auto">
          <a:xfrm>
            <a:off x="6786563" y="3857625"/>
            <a:ext cx="64293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100">
                <a:latin typeface="Lucida Sans Unicode" pitchFamily="34" charset="0"/>
              </a:rPr>
              <a:t>PS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Pentální účetnictví je založeno na pentální rovnici: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mtClean="0"/>
              <a:t>			</a:t>
            </a:r>
            <a:r>
              <a:rPr lang="cs-CZ" b="1" smtClean="0"/>
              <a:t>VH – Minus + Plus = Peníze</a:t>
            </a:r>
          </a:p>
          <a:p>
            <a:pPr eaLnBrk="1" hangingPunct="1">
              <a:buFont typeface="Wingdings 3" pitchFamily="18" charset="2"/>
              <a:buNone/>
            </a:pPr>
            <a:endParaRPr lang="cs-CZ" b="1" smtClean="0"/>
          </a:p>
          <a:p>
            <a:pPr eaLnBrk="1" hangingPunct="1"/>
            <a:r>
              <a:rPr lang="cs-CZ" smtClean="0"/>
              <a:t>U jedné transakce není omezení počtu dvojic Minus a Plus (např. úroky z úvěrů). Např.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z="2400" smtClean="0"/>
              <a:t>		VH – Minus + Plus – Minus + Plus = Peníze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mtClean="0"/>
              <a:t>	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z="1800" smtClean="0"/>
              <a:t>Poznámka: v prezentaci i v příkladech je ale pro větší přehlednost uváděna jen jedna dvojice Minus Plus.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z="2400" smtClean="0"/>
              <a:t>	</a:t>
            </a:r>
            <a:endParaRPr lang="cs-CZ" sz="1800" smtClean="0"/>
          </a:p>
          <a:p>
            <a:pPr eaLnBrk="1" hangingPunct="1">
              <a:buFont typeface="Wingdings 3" pitchFamily="18" charset="2"/>
              <a:buNone/>
            </a:pP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rovnice</a:t>
            </a:r>
            <a:endParaRPr lang="cs-CZ" dirty="0"/>
          </a:p>
        </p:txBody>
      </p:sp>
      <p:pic>
        <p:nvPicPr>
          <p:cNvPr id="20484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Nejjednodušší, když výsledek hned hýbe penězi:</a:t>
            </a:r>
          </a:p>
          <a:p>
            <a:pPr eaLnBrk="1" hangingPunct="1">
              <a:buFont typeface="Wingdings 3" pitchFamily="18" charset="2"/>
              <a:buNone/>
            </a:pP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Pokud ne, tak proč ? Odpověď dá: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rovnice</a:t>
            </a:r>
            <a:endParaRPr lang="cs-CZ" dirty="0"/>
          </a:p>
        </p:txBody>
      </p:sp>
      <p:pic>
        <p:nvPicPr>
          <p:cNvPr id="21508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1500166" y="2714620"/>
          <a:ext cx="5715040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510" name="Skupina 6"/>
          <p:cNvGrpSpPr>
            <a:grpSpLocks/>
          </p:cNvGrpSpPr>
          <p:nvPr/>
        </p:nvGrpSpPr>
        <p:grpSpPr bwMode="auto">
          <a:xfrm>
            <a:off x="3109913" y="4857750"/>
            <a:ext cx="928687" cy="928688"/>
            <a:chOff x="1834223" y="34"/>
            <a:chExt cx="928624" cy="928624"/>
          </a:xfrm>
        </p:grpSpPr>
        <p:sp>
          <p:nvSpPr>
            <p:cNvPr id="14" name="Elipsa 13"/>
            <p:cNvSpPr/>
            <p:nvPr/>
          </p:nvSpPr>
          <p:spPr>
            <a:xfrm>
              <a:off x="1834223" y="34"/>
              <a:ext cx="928624" cy="928624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Elipsa 4"/>
            <p:cNvSpPr/>
            <p:nvPr/>
          </p:nvSpPr>
          <p:spPr>
            <a:xfrm>
              <a:off x="1970739" y="136550"/>
              <a:ext cx="655593" cy="65559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050" tIns="19050" rIns="19050" bIns="19050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1500" b="1" dirty="0"/>
                <a:t>Minus</a:t>
              </a:r>
            </a:p>
          </p:txBody>
        </p:sp>
      </p:grpSp>
      <p:grpSp>
        <p:nvGrpSpPr>
          <p:cNvPr id="21511" name="Skupina 8"/>
          <p:cNvGrpSpPr>
            <a:grpSpLocks/>
          </p:cNvGrpSpPr>
          <p:nvPr/>
        </p:nvGrpSpPr>
        <p:grpSpPr bwMode="auto">
          <a:xfrm>
            <a:off x="4714875" y="4857750"/>
            <a:ext cx="928688" cy="928688"/>
            <a:chOff x="3452258" y="34"/>
            <a:chExt cx="928624" cy="928624"/>
          </a:xfrm>
        </p:grpSpPr>
        <p:sp>
          <p:nvSpPr>
            <p:cNvPr id="10" name="Elipsa 9"/>
            <p:cNvSpPr/>
            <p:nvPr/>
          </p:nvSpPr>
          <p:spPr>
            <a:xfrm>
              <a:off x="3452258" y="34"/>
              <a:ext cx="928624" cy="928624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lipsa 8"/>
            <p:cNvSpPr/>
            <p:nvPr/>
          </p:nvSpPr>
          <p:spPr>
            <a:xfrm>
              <a:off x="3588774" y="136550"/>
              <a:ext cx="655593" cy="65559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050" tIns="19050" rIns="19050" bIns="19050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1500" b="1" dirty="0"/>
                <a:t>Plus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1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Pokud ne, tak proč ? K tomu je Minus a Plus: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rovnice</a:t>
            </a:r>
            <a:endParaRPr lang="cs-CZ" dirty="0"/>
          </a:p>
        </p:txBody>
      </p:sp>
      <p:pic>
        <p:nvPicPr>
          <p:cNvPr id="22532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/>
        </p:nvGraphicFramePr>
        <p:xfrm>
          <a:off x="1285852" y="2000240"/>
          <a:ext cx="6215106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285852" y="3357562"/>
          <a:ext cx="6215106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285852" y="4786322"/>
          <a:ext cx="6215106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cs-CZ" smtClean="0"/>
              <a:t>			</a:t>
            </a:r>
            <a:r>
              <a:rPr lang="cs-CZ" b="1" smtClean="0"/>
              <a:t>VH – Minus + Plus = Peníze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účtování</a:t>
            </a:r>
            <a:endParaRPr lang="cs-CZ" dirty="0"/>
          </a:p>
        </p:txBody>
      </p:sp>
      <p:pic>
        <p:nvPicPr>
          <p:cNvPr id="23556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857250" y="2071688"/>
          <a:ext cx="7572375" cy="314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414"/>
                <a:gridCol w="859102"/>
                <a:gridCol w="972717"/>
                <a:gridCol w="912230"/>
                <a:gridCol w="925709"/>
                <a:gridCol w="1048752"/>
                <a:gridCol w="1048752"/>
                <a:gridCol w="1048752"/>
              </a:tblGrid>
              <a:tr h="571504"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Účetní transakce</a:t>
                      </a:r>
                      <a:endParaRPr lang="cs-CZ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Pentální položky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Př.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MD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DAL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Kč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VH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B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Minus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Plus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Peníze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501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211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+20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+40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131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321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-50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+50</a:t>
                      </a:r>
                      <a:endParaRPr lang="cs-CZ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 txBox="1">
            <a:spLocks/>
          </p:cNvSpPr>
          <p:nvPr/>
        </p:nvSpPr>
        <p:spPr>
          <a:xfrm>
            <a:off x="457200" y="274638"/>
            <a:ext cx="8229600" cy="6540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Pentální souvztažnosti</a:t>
            </a:r>
          </a:p>
        </p:txBody>
      </p:sp>
      <p:pic>
        <p:nvPicPr>
          <p:cNvPr id="24579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00125" y="1000125"/>
          <a:ext cx="7143750" cy="4929188"/>
        </p:xfrm>
        <a:graphic>
          <a:graphicData uri="http://schemas.openxmlformats.org/drawingml/2006/table">
            <a:tbl>
              <a:tblPr/>
              <a:tblGrid>
                <a:gridCol w="793756"/>
                <a:gridCol w="793756"/>
                <a:gridCol w="793756"/>
                <a:gridCol w="793756"/>
                <a:gridCol w="793756"/>
                <a:gridCol w="793756"/>
                <a:gridCol w="793756"/>
                <a:gridCol w="793756"/>
                <a:gridCol w="793756"/>
              </a:tblGrid>
              <a:tr h="332668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Varianta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Účetní transakce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Pentální položka</a:t>
                      </a:r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latin typeface="Lucida Sans Unicode"/>
                        </a:rPr>
                        <a:t>Peníze</a:t>
                      </a:r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Příklad</a:t>
                      </a:r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0009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Lucida Sans Unicode"/>
                        </a:rPr>
                        <a:t>MD</a:t>
                      </a:r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bg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Lucida Sans Unicode"/>
                        </a:rPr>
                        <a:t>DAL</a:t>
                      </a:r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bg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Lucida Sans Unicode"/>
                        </a:rPr>
                        <a:t>VH</a:t>
                      </a:r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bg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B0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Lucida Sans Unicode"/>
                        </a:rPr>
                        <a:t>Minus</a:t>
                      </a:r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bg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Lucida Sans Unicode"/>
                        </a:rPr>
                        <a:t>Plus</a:t>
                      </a:r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endParaRPr lang="cs-CZ" sz="1000" b="1" i="0" u="none" strike="noStrike" dirty="0">
                        <a:solidFill>
                          <a:schemeClr val="bg1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80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1.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1.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211/602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501/211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221/261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4.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501/518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4.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221/665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6.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562/221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7.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132/321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6.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8.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562/518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7.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9.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321/221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10.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311/602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8.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11.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peněžní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221/311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12.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výsledková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rozvahová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+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551/082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 pentálních přehledech nejde jen o možnost zobrazit hodnoty údajů Minus a Plus, ale je zde možnost „rozsypat“ výsledek na podrobnější údaje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Příklady (uvedeny v publikaci):</a:t>
            </a:r>
          </a:p>
          <a:p>
            <a:pPr lvl="1" eaLnBrk="1" hangingPunct="1"/>
            <a:r>
              <a:rPr lang="cs-CZ" smtClean="0"/>
              <a:t>marže z prodeje zboží</a:t>
            </a:r>
          </a:p>
          <a:p>
            <a:pPr lvl="1" eaLnBrk="1" hangingPunct="1"/>
            <a:r>
              <a:rPr lang="cs-CZ" smtClean="0"/>
              <a:t>marže z prodeje materiálu</a:t>
            </a:r>
          </a:p>
          <a:p>
            <a:pPr lvl="1" eaLnBrk="1" hangingPunct="1"/>
            <a:r>
              <a:rPr lang="cs-CZ" smtClean="0"/>
              <a:t>marže z prodeje dlouhodobého majetku </a:t>
            </a:r>
          </a:p>
          <a:p>
            <a:pPr lvl="1" eaLnBrk="1" hangingPunct="1"/>
            <a:r>
              <a:rPr lang="cs-CZ" smtClean="0"/>
              <a:t>celkové náklad na cestovné </a:t>
            </a:r>
          </a:p>
          <a:p>
            <a:pPr lvl="1"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Zobrazení výsledku</a:t>
            </a:r>
            <a:endParaRPr lang="cs-CZ" dirty="0"/>
          </a:p>
        </p:txBody>
      </p:sp>
      <p:pic>
        <p:nvPicPr>
          <p:cNvPr id="25604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Jedná se o tyto typy:</a:t>
            </a:r>
          </a:p>
          <a:p>
            <a:pPr lvl="1" eaLnBrk="1" hangingPunct="1"/>
            <a:r>
              <a:rPr lang="cs-CZ" smtClean="0"/>
              <a:t>Typ Přehled o peněžních tocích</a:t>
            </a:r>
          </a:p>
          <a:p>
            <a:pPr lvl="1" eaLnBrk="1" hangingPunct="1"/>
            <a:r>
              <a:rPr lang="cs-CZ" smtClean="0"/>
              <a:t>Typ Peníze CF</a:t>
            </a:r>
          </a:p>
          <a:p>
            <a:pPr lvl="1" eaLnBrk="1" hangingPunct="1"/>
            <a:r>
              <a:rPr lang="cs-CZ" smtClean="0"/>
              <a:t>Typ Výsledovka CF</a:t>
            </a:r>
          </a:p>
          <a:p>
            <a:pPr lvl="1" eaLnBrk="1" hangingPunct="1"/>
            <a:r>
              <a:rPr lang="cs-CZ" smtClean="0"/>
              <a:t>Typ Rozvaha CF</a:t>
            </a:r>
          </a:p>
          <a:p>
            <a:pPr lvl="1" eaLnBrk="1" hangingPunct="1"/>
            <a:endParaRPr lang="cs-CZ" smtClean="0"/>
          </a:p>
          <a:p>
            <a:pPr eaLnBrk="1" hangingPunct="1"/>
            <a:r>
              <a:rPr lang="cs-CZ" smtClean="0"/>
              <a:t>Lze si dále udělat i kompletní přehled včetně počátečních stavů rozvahových účtů. Např. kompletní přehled o zásobách.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typy pentálních přehledů</a:t>
            </a:r>
            <a:endParaRPr lang="cs-CZ" dirty="0"/>
          </a:p>
        </p:txBody>
      </p:sp>
      <p:pic>
        <p:nvPicPr>
          <p:cNvPr id="26628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Je vedlejším produktem PE účetnictví</a:t>
            </a:r>
          </a:p>
          <a:p>
            <a:pPr eaLnBrk="1" hangingPunct="1"/>
            <a:r>
              <a:rPr lang="cs-CZ" smtClean="0"/>
              <a:t>Oficiální metody sestavení ovšem jsou:</a:t>
            </a:r>
          </a:p>
          <a:p>
            <a:pPr lvl="1" eaLnBrk="1" hangingPunct="1"/>
            <a:r>
              <a:rPr lang="cs-CZ" smtClean="0"/>
              <a:t>Provozní části:</a:t>
            </a:r>
          </a:p>
          <a:p>
            <a:pPr lvl="2" eaLnBrk="1" hangingPunct="1"/>
            <a:r>
              <a:rPr lang="cs-CZ" smtClean="0"/>
              <a:t>Přímá metoda = degradace podvojného účetnictví na daňovou evidenci  (na jednoduché účetnictví)</a:t>
            </a:r>
          </a:p>
          <a:p>
            <a:pPr lvl="2" eaLnBrk="1" hangingPunct="1"/>
            <a:r>
              <a:rPr lang="cs-CZ" smtClean="0"/>
              <a:t>Nepřímá metoda – úpravy hospodářského výsledku</a:t>
            </a:r>
          </a:p>
          <a:p>
            <a:pPr lvl="1" eaLnBrk="1" hangingPunct="1"/>
            <a:r>
              <a:rPr lang="cs-CZ" smtClean="0"/>
              <a:t>Investiční a finanční části - na čisté bázi</a:t>
            </a:r>
          </a:p>
          <a:p>
            <a:pPr eaLnBrk="1" hangingPunct="1"/>
            <a:r>
              <a:rPr lang="cs-CZ" smtClean="0"/>
              <a:t>V PE účetnictví Vám stačí pentální rovnice a vědět, zda-li se má vykazovat např. jen platba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Výkaz cash-flow</a:t>
            </a:r>
            <a:endParaRPr lang="cs-CZ" dirty="0"/>
          </a:p>
        </p:txBody>
      </p:sp>
      <p:pic>
        <p:nvPicPr>
          <p:cNvPr id="27652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Účetnictví, které objektivně existuje od prvního dne, kdy se začalo používat podvojné  účetnictví</a:t>
            </a:r>
          </a:p>
          <a:p>
            <a:pPr eaLnBrk="1" hangingPunct="1"/>
            <a:r>
              <a:rPr lang="cs-CZ" smtClean="0"/>
              <a:t>Další rozměr informací z podvojného účetnictví</a:t>
            </a:r>
          </a:p>
          <a:p>
            <a:pPr eaLnBrk="1" hangingPunct="1"/>
            <a:r>
              <a:rPr lang="cs-CZ" smtClean="0"/>
              <a:t>Podrobné informace najdete v publikaci  Dušek, J.: Pentální účetnictví (2009)</a:t>
            </a:r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to je pentální účetnictví</a:t>
            </a:r>
            <a:endParaRPr lang="cs-CZ" dirty="0"/>
          </a:p>
        </p:txBody>
      </p:sp>
      <p:pic>
        <p:nvPicPr>
          <p:cNvPr id="10244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Stačí mít namnoženou tabulku pro příklady (můžete si ji stáhnout z webu)</a:t>
            </a:r>
          </a:p>
          <a:p>
            <a:pPr eaLnBrk="1" hangingPunct="1"/>
            <a:r>
              <a:rPr lang="cs-CZ" smtClean="0"/>
              <a:t>Mít k dispozici nějakou pentální osnovu (pro začátek v nejhorším případě čísla řádků oficiálního výkazu cash-flow)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Toť vše.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Výuka pentálního účetnictví</a:t>
            </a:r>
            <a:endParaRPr lang="cs-CZ" dirty="0"/>
          </a:p>
        </p:txBody>
      </p:sp>
      <p:pic>
        <p:nvPicPr>
          <p:cNvPr id="28676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Obecný alogoritmus PE = Pentální rovnice</a:t>
            </a:r>
          </a:p>
          <a:p>
            <a:pPr eaLnBrk="1" hangingPunct="1"/>
            <a:r>
              <a:rPr lang="cs-CZ" smtClean="0"/>
              <a:t>Výhodou pentálního účetnictví je, že je jednoduše algoritmizovatelné</a:t>
            </a:r>
          </a:p>
          <a:p>
            <a:pPr eaLnBrk="1" hangingPunct="1"/>
            <a:r>
              <a:rPr lang="cs-CZ" smtClean="0"/>
              <a:t>Pentální účetnictví je velmi malým doplňkem v každém účetním programu</a:t>
            </a:r>
          </a:p>
          <a:p>
            <a:pPr eaLnBrk="1" hangingPunct="1"/>
            <a:r>
              <a:rPr lang="cs-CZ" smtClean="0"/>
              <a:t>Výhodu má ten účetní SW, jehož základem je položka deníku ve tvaru: MD/DAL částka</a:t>
            </a:r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SW řešení pentálního účetnictví</a:t>
            </a:r>
            <a:endParaRPr lang="cs-CZ" dirty="0"/>
          </a:p>
        </p:txBody>
      </p:sp>
      <p:pic>
        <p:nvPicPr>
          <p:cNvPr id="29700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Je založena samostatná internetová stránka</a:t>
            </a:r>
          </a:p>
          <a:p>
            <a:pPr eaLnBrk="1" hangingPunct="1"/>
            <a:endParaRPr lang="cs-CZ" sz="2000" smtClean="0">
              <a:solidFill>
                <a:srgbClr val="0070C0"/>
              </a:solidFill>
            </a:endParaRPr>
          </a:p>
          <a:p>
            <a:pPr lvl="1" eaLnBrk="1" hangingPunct="1">
              <a:buFont typeface="Verdana" pitchFamily="34" charset="0"/>
              <a:buNone/>
            </a:pPr>
            <a:r>
              <a:rPr lang="cs-CZ" sz="1800" b="1" smtClean="0">
                <a:solidFill>
                  <a:srgbClr val="0070C0"/>
                </a:solidFill>
              </a:rPr>
              <a:t>			</a:t>
            </a:r>
            <a:r>
              <a:rPr lang="cs-CZ" sz="1800" b="1" smtClean="0">
                <a:solidFill>
                  <a:srgbClr val="0070C0"/>
                </a:solidFill>
                <a:hlinkClick r:id="rId2"/>
              </a:rPr>
              <a:t>http:/www.pentalni-ucetnictvi.cz</a:t>
            </a:r>
            <a:endParaRPr lang="cs-CZ" sz="1800" b="1" smtClean="0">
              <a:solidFill>
                <a:srgbClr val="0070C0"/>
              </a:solidFill>
            </a:endParaRPr>
          </a:p>
          <a:p>
            <a:pPr eaLnBrk="1" hangingPunct="1"/>
            <a:endParaRPr lang="cs-CZ" sz="2200" b="1" smtClean="0"/>
          </a:p>
          <a:p>
            <a:pPr eaLnBrk="1" hangingPunct="1"/>
            <a:r>
              <a:rPr lang="cs-CZ" sz="2000" smtClean="0"/>
              <a:t>Můžete si zde stáhnout určité materiály.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Wikiopedie stránka Přehled o peněžních tocích</a:t>
            </a:r>
          </a:p>
          <a:p>
            <a:pPr eaLnBrk="1" hangingPunct="1"/>
            <a:r>
              <a:rPr lang="cs-CZ" sz="2000" smtClean="0"/>
              <a:t>Wikiknihy kniha Pentální účetnictví</a:t>
            </a:r>
          </a:p>
          <a:p>
            <a:pPr eaLnBrk="1" hangingPunct="1"/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Další informace k PE účetnictví</a:t>
            </a:r>
            <a:endParaRPr lang="cs-CZ" dirty="0"/>
          </a:p>
        </p:txBody>
      </p:sp>
      <p:pic>
        <p:nvPicPr>
          <p:cNvPr id="30724" name="Obrázek 3" descr="PENTALOG_cp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Účetní a finanční odborníci, až budou mít k dispozici SW s pentálním účetnictvím poznají, co se dá vše z něj získat</a:t>
            </a:r>
          </a:p>
          <a:p>
            <a:pPr eaLnBrk="1" hangingPunct="1"/>
            <a:r>
              <a:rPr lang="cs-CZ" smtClean="0"/>
              <a:t>Pentální účetnictví bude rozvinuto, vylepšeno</a:t>
            </a:r>
          </a:p>
          <a:p>
            <a:pPr eaLnBrk="1" hangingPunct="1"/>
            <a:r>
              <a:rPr lang="cs-CZ" smtClean="0"/>
              <a:t>Vzniknou především návody na pentální přehledy, co se z nich dá vše vyčíst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cs-CZ" sz="2000" smtClean="0"/>
              <a:t>Autor přeje Všem na této cestě co nejvíce úspěchů.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dál v pentálním účetnictví</a:t>
            </a:r>
            <a:endParaRPr lang="cs-CZ" dirty="0"/>
          </a:p>
        </p:txBody>
      </p:sp>
      <p:pic>
        <p:nvPicPr>
          <p:cNvPr id="31748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Pentální účetnictví: </a:t>
            </a:r>
            <a:endParaRPr lang="cs-CZ" sz="2800" smtClean="0"/>
          </a:p>
          <a:p>
            <a:pPr lvl="1" eaLnBrk="1" hangingPunct="1">
              <a:buFont typeface="Verdana" pitchFamily="34" charset="0"/>
              <a:buNone/>
            </a:pPr>
            <a:r>
              <a:rPr lang="cs-CZ" sz="2800" smtClean="0"/>
              <a:t>			</a:t>
            </a:r>
            <a:r>
              <a:rPr lang="cs-CZ" sz="2800" b="1" smtClean="0"/>
              <a:t>nebylo vymyšleno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cs-CZ" sz="2800" b="1" smtClean="0"/>
              <a:t>			ale bylo objeveno</a:t>
            </a:r>
          </a:p>
          <a:p>
            <a:pPr lvl="1" eaLnBrk="1" hangingPunct="1">
              <a:buFont typeface="Verdana" pitchFamily="34" charset="0"/>
              <a:buNone/>
            </a:pPr>
            <a:endParaRPr lang="cs-CZ" b="1" smtClean="0"/>
          </a:p>
          <a:p>
            <a:pPr eaLnBrk="1" hangingPunct="1"/>
            <a:r>
              <a:rPr lang="cs-CZ" smtClean="0"/>
              <a:t>Která jsou ta nej tohoto objevu:</a:t>
            </a:r>
          </a:p>
          <a:p>
            <a:pPr lvl="1" eaLnBrk="1" hangingPunct="1"/>
            <a:r>
              <a:rPr lang="cs-CZ" u="sng" smtClean="0"/>
              <a:t>Údaje Minus a Plus </a:t>
            </a:r>
            <a:r>
              <a:rPr lang="cs-CZ" smtClean="0"/>
              <a:t>– údaje které v sobě zahrnují znaménko a svým názvem nic neznamenají</a:t>
            </a:r>
          </a:p>
          <a:p>
            <a:pPr lvl="1" eaLnBrk="1" hangingPunct="1"/>
            <a:r>
              <a:rPr lang="cs-CZ" u="sng" smtClean="0"/>
              <a:t>Pentální osnova </a:t>
            </a:r>
            <a:r>
              <a:rPr lang="cs-CZ" smtClean="0"/>
              <a:t>obsahuje i položky výsledku, nikoliv jen položky Minus a Plus</a:t>
            </a:r>
          </a:p>
          <a:p>
            <a:pPr lvl="1" eaLnBrk="1" hangingPunct="1"/>
            <a:r>
              <a:rPr lang="cs-CZ" u="sng" smtClean="0"/>
              <a:t>Pentální rovnice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Pentální účetnictví není „výmysl“</a:t>
            </a:r>
            <a:endParaRPr lang="cs-CZ" dirty="0"/>
          </a:p>
        </p:txBody>
      </p:sp>
      <p:pic>
        <p:nvPicPr>
          <p:cNvPr id="11268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1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607218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 má společného biologický a ekonomický svět - náhoda?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857250" y="1357313"/>
          <a:ext cx="6786607" cy="4221239"/>
        </p:xfrm>
        <a:graphic>
          <a:graphicData uri="http://schemas.openxmlformats.org/drawingml/2006/table">
            <a:tbl>
              <a:tblPr/>
              <a:tblGrid>
                <a:gridCol w="1428760"/>
                <a:gridCol w="861547"/>
                <a:gridCol w="899260"/>
                <a:gridCol w="899260"/>
                <a:gridCol w="899260"/>
                <a:gridCol w="899260"/>
                <a:gridCol w="899260"/>
              </a:tblGrid>
              <a:tr h="25819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Biologický svět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DNA</a:t>
                      </a:r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(deoxyribonukleová kyselina) se skládá z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nukleotidů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nukleosidů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Fosfát</a:t>
                      </a:r>
                      <a:b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(vše</a:t>
                      </a:r>
                      <a:b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spojuje)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bází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Pentóza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pirimidinová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purinová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Cytosin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Guanin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Adenin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Thymin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  ≡   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 = 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Základní kameny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8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9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Ekonomický svět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/>
                      </a:r>
                      <a:b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(účetní svět)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PE účetnictví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PÚ účetnictví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Výsledek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Peníze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Minus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Plus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DAL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Minus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Plus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Minus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Plus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88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88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Podvojné účetnictví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588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8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Pentální účetnictví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Zaoblený obdélníkový popisek 8"/>
          <p:cNvSpPr/>
          <p:nvPr/>
        </p:nvSpPr>
        <p:spPr>
          <a:xfrm>
            <a:off x="6858000" y="5715000"/>
            <a:ext cx="1357313" cy="928688"/>
          </a:xfrm>
          <a:prstGeom prst="wedgeRoundRectCallout">
            <a:avLst>
              <a:gd name="adj1" fmla="val -27609"/>
              <a:gd name="adj2" fmla="val -14641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tx1"/>
                </a:solidFill>
                <a:cs typeface="Times New Roman" pitchFamily="18" charset="0"/>
              </a:rPr>
              <a:t>Peníze existují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tx1"/>
                </a:solidFill>
                <a:cs typeface="Times New Roman" pitchFamily="18" charset="0"/>
              </a:rPr>
              <a:t>bez ohledu 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tx1"/>
                </a:solidFill>
                <a:cs typeface="Times New Roman" pitchFamily="18" charset="0"/>
              </a:rPr>
              <a:t> jakékoliv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účetnictví</a:t>
            </a:r>
            <a:endParaRPr lang="cs-CZ" sz="12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u="sng" smtClean="0"/>
              <a:t>Pentální </a:t>
            </a:r>
            <a:r>
              <a:rPr lang="cs-CZ" smtClean="0"/>
              <a:t>– základem je</a:t>
            </a:r>
          </a:p>
          <a:p>
            <a:pPr lvl="1" eaLnBrk="1" hangingPunct="1"/>
            <a:r>
              <a:rPr lang="cs-CZ" smtClean="0"/>
              <a:t>Pětice účetních údajů: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cs-CZ" b="1" smtClean="0"/>
              <a:t>			částka  </a:t>
            </a:r>
            <a:r>
              <a:rPr lang="cs-CZ" sz="1800" b="1" smtClean="0"/>
              <a:t>MD   DAL  Minus   Plus</a:t>
            </a:r>
            <a:endParaRPr lang="cs-CZ" b="1" smtClean="0"/>
          </a:p>
          <a:p>
            <a:pPr lvl="1" eaLnBrk="1" hangingPunct="1"/>
            <a:r>
              <a:rPr lang="cs-CZ" smtClean="0"/>
              <a:t>pětice významových údajů: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cs-CZ" b="1" smtClean="0"/>
              <a:t>                MD   DAL   VH   Minus   Plus</a:t>
            </a:r>
          </a:p>
          <a:p>
            <a:pPr lvl="1" eaLnBrk="1" hangingPunct="1"/>
            <a:r>
              <a:rPr lang="cs-CZ" smtClean="0"/>
              <a:t>a pětice vazeb: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mtClean="0"/>
              <a:t>			</a:t>
            </a:r>
            <a:r>
              <a:rPr lang="cs-CZ" sz="1800" b="1" smtClean="0"/>
              <a:t> MD   DAL   Minus    Plus    MinusPlus</a:t>
            </a:r>
            <a:r>
              <a:rPr lang="cs-CZ" sz="1800" smtClean="0"/>
              <a:t> 	</a:t>
            </a:r>
          </a:p>
          <a:p>
            <a:pPr eaLnBrk="1" hangingPunct="1"/>
            <a:r>
              <a:rPr lang="cs-CZ" sz="2800" b="1" u="sng" smtClean="0"/>
              <a:t>……účetnictví :</a:t>
            </a:r>
          </a:p>
          <a:p>
            <a:pPr lvl="1" eaLnBrk="1" hangingPunct="1"/>
            <a:r>
              <a:rPr lang="cs-CZ" sz="2400" b="1" smtClean="0"/>
              <a:t>účtuje se </a:t>
            </a:r>
            <a:r>
              <a:rPr lang="cs-CZ" sz="2400" smtClean="0"/>
              <a:t>v něm</a:t>
            </a:r>
          </a:p>
          <a:p>
            <a:pPr lvl="1" eaLnBrk="1" hangingPunct="1"/>
            <a:r>
              <a:rPr lang="cs-CZ" sz="2400" smtClean="0"/>
              <a:t>a podává komplexní účetní informace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cs-CZ" sz="1600" smtClean="0"/>
              <a:t>(Poznámka: těžko budete hledat jiný srozumitelný výstižný název.)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Proč název „pentální účetnictví“</a:t>
            </a:r>
            <a:endParaRPr lang="cs-CZ" dirty="0"/>
          </a:p>
        </p:txBody>
      </p:sp>
      <p:pic>
        <p:nvPicPr>
          <p:cNvPr id="13316" name="Obrázek 3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Pentální účetnictví je jednodušší než podvojné („dětské účetnictví“)</a:t>
            </a:r>
          </a:p>
          <a:p>
            <a:pPr eaLnBrk="1" hangingPunct="1"/>
            <a:r>
              <a:rPr lang="cs-CZ" smtClean="0"/>
              <a:t>Pentální účetnictví se dá rozvíjet na tak složité úrovni, jako je přidat do účetní osnovy nový účet</a:t>
            </a:r>
          </a:p>
          <a:p>
            <a:pPr eaLnBrk="1" hangingPunct="1"/>
            <a:r>
              <a:rPr lang="cs-CZ" smtClean="0"/>
              <a:t>Základní kontrola pentálního účetnictví, kterou je pentální rovnice, Vám nedovolí chybovat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Je pentální účetnictví složité?</a:t>
            </a:r>
            <a:endParaRPr lang="cs-CZ" dirty="0"/>
          </a:p>
        </p:txBody>
      </p:sp>
      <p:pic>
        <p:nvPicPr>
          <p:cNvPr id="14340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Pentální účetnictví umožňuje několik základních typů přehledů</a:t>
            </a:r>
          </a:p>
          <a:p>
            <a:pPr eaLnBrk="1" hangingPunct="1"/>
            <a:r>
              <a:rPr lang="cs-CZ" smtClean="0"/>
              <a:t>Lze pomocí něj do jednoho přehledu zahrnout rozvahový i výsledkový stav</a:t>
            </a:r>
          </a:p>
          <a:p>
            <a:pPr eaLnBrk="1" hangingPunct="1"/>
            <a:r>
              <a:rPr lang="cs-CZ" smtClean="0"/>
              <a:t>Základním typem jsou přehledy na úrovni peněžních toků</a:t>
            </a:r>
          </a:p>
          <a:p>
            <a:pPr eaLnBrk="1" hangingPunct="1"/>
            <a:r>
              <a:rPr lang="cs-CZ" smtClean="0"/>
              <a:t>Slouží i k sestavení výkazu cash-flow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 čemu slouží pentální účetnictví?</a:t>
            </a:r>
            <a:endParaRPr lang="cs-CZ" dirty="0"/>
          </a:p>
        </p:txBody>
      </p:sp>
      <p:pic>
        <p:nvPicPr>
          <p:cNvPr id="15364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Verdana" pitchFamily="34" charset="0"/>
              <a:buNone/>
            </a:pPr>
            <a:r>
              <a:rPr lang="cs-CZ" smtClean="0"/>
              <a:t>					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cs-CZ" smtClean="0"/>
              <a:t>				</a:t>
            </a:r>
            <a:r>
              <a:rPr lang="cs-CZ" sz="4000" b="1" smtClean="0"/>
              <a:t>	Ne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Nemusíte zakládat žádné nové analytiky účtů</a:t>
            </a:r>
          </a:p>
          <a:p>
            <a:pPr eaLnBrk="1" hangingPunct="1"/>
            <a:r>
              <a:rPr lang="cs-CZ" smtClean="0"/>
              <a:t>Nemusíte měnit způsob účtování</a:t>
            </a:r>
          </a:p>
          <a:p>
            <a:pPr eaLnBrk="1" hangingPunct="1"/>
            <a:r>
              <a:rPr lang="cs-CZ" smtClean="0"/>
              <a:t>Nemusíte měnit způsob oprav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Musí se něco měnit v současném podvojném účetnictví?</a:t>
            </a:r>
            <a:endParaRPr lang="cs-CZ" dirty="0"/>
          </a:p>
        </p:txBody>
      </p:sp>
      <p:pic>
        <p:nvPicPr>
          <p:cNvPr id="16388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Jednotlivá účetní transakce:</a:t>
            </a:r>
          </a:p>
          <a:p>
            <a:pPr lvl="8"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		</a:t>
            </a:r>
            <a:r>
              <a:rPr lang="cs-CZ" b="1" dirty="0" smtClean="0"/>
              <a:t>	částka  MD /DAL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Základem není: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hlavní kniha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účet MD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účet DAL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účetní výkazy rozvaha, výsledovka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sumární účetní deník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je základem pentálního </a:t>
            </a:r>
            <a:br>
              <a:rPr lang="cs-CZ" dirty="0" smtClean="0"/>
            </a:br>
            <a:r>
              <a:rPr lang="cs-CZ" dirty="0" smtClean="0"/>
              <a:t>účetnictví</a:t>
            </a:r>
            <a:endParaRPr lang="cs-CZ" dirty="0"/>
          </a:p>
        </p:txBody>
      </p:sp>
      <p:pic>
        <p:nvPicPr>
          <p:cNvPr id="17412" name="Obrázek 4" descr="PENTALOG_cp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6083300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ntální účetnictvíR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Pentální účetnictvíR</Template>
  <TotalTime>315</TotalTime>
  <Words>884</Words>
  <Application>Microsoft Office PowerPoint</Application>
  <PresentationFormat>Předvádění na obrazovce (4:3)</PresentationFormat>
  <Paragraphs>395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Pentální účetnictvíR</vt:lpstr>
      <vt:lpstr>Pentální účetnictví®</vt:lpstr>
      <vt:lpstr>Co to je pentální účetnictví</vt:lpstr>
      <vt:lpstr>Pentální účetnictví není „výmysl“</vt:lpstr>
      <vt:lpstr>Snímek 4</vt:lpstr>
      <vt:lpstr>Proč název „pentální účetnictví“</vt:lpstr>
      <vt:lpstr>Je pentální účetnictví složité?</vt:lpstr>
      <vt:lpstr>K čemu slouží pentální účetnictví?</vt:lpstr>
      <vt:lpstr>Musí se něco měnit v současném podvojném účetnictví?</vt:lpstr>
      <vt:lpstr>Co je základem pentálního  účetnictví</vt:lpstr>
      <vt:lpstr>Nové pojmy</vt:lpstr>
      <vt:lpstr>Pentální osnova (rozvrh)</vt:lpstr>
      <vt:lpstr>Pentální rovnice</vt:lpstr>
      <vt:lpstr>Pentální rovnice</vt:lpstr>
      <vt:lpstr>Pentální rovnice</vt:lpstr>
      <vt:lpstr>Pentální účtování</vt:lpstr>
      <vt:lpstr>Snímek 16</vt:lpstr>
      <vt:lpstr>Zobrazení výsledku</vt:lpstr>
      <vt:lpstr>Základní typy pentálních přehledů</vt:lpstr>
      <vt:lpstr>Výkaz cash-flow</vt:lpstr>
      <vt:lpstr>Výuka pentálního účetnictví</vt:lpstr>
      <vt:lpstr>SW řešení pentálního účetnictví</vt:lpstr>
      <vt:lpstr>Další informace k PE účetnictví</vt:lpstr>
      <vt:lpstr>Jak dál v pentálním účetnictví</vt:lpstr>
    </vt:vector>
  </TitlesOfParts>
  <Company>Organizační kancelář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Pentální účetnictví®</dc:title>
  <dc:creator>x</dc:creator>
  <cp:lastModifiedBy>DusekDoma</cp:lastModifiedBy>
  <cp:revision>54</cp:revision>
  <dcterms:created xsi:type="dcterms:W3CDTF">2009-10-08T16:15:28Z</dcterms:created>
  <dcterms:modified xsi:type="dcterms:W3CDTF">2017-06-16T09:37:10Z</dcterms:modified>
</cp:coreProperties>
</file>